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3.xml" ContentType="application/vnd.openxmlformats-officedocument.presentationml.slide+xml"/>
  <Override PartName="/ppt/slides/slide1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Masters/notesMaster1.xml" ContentType="application/vnd.openxmlformats-officedocument.presentationml.notesMaster+xml"/>
  <Override PartName="/ppt/ink/ink18.xml" ContentType="application/inkml+xml"/>
  <Override PartName="/ppt/ink/ink21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5.xml" ContentType="application/inkml+xml"/>
  <Override PartName="/ppt/ink/ink4.xml" ContentType="application/inkml+xml"/>
  <Override PartName="/ppt/ink/ink3.xml" ContentType="application/inkml+xml"/>
  <Override PartName="/ppt/theme/theme1.xml" ContentType="application/vnd.openxmlformats-officedocument.theme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10.xml" ContentType="application/inkml+xml"/>
  <Override PartName="/ppt/ink/ink11.xml" ContentType="application/inkml+xml"/>
  <Override PartName="/ppt/ink/ink16.xml" ContentType="application/inkml+xml"/>
  <Override PartName="/ppt/ink/ink17.xml" ContentType="application/inkml+xml"/>
  <Override PartName="/ppt/ink/ink19.xml" ContentType="application/inkml+xml"/>
  <Override PartName="/ppt/ink/ink20.xml" ContentType="application/inkml+xml"/>
  <Override PartName="/ppt/ink/ink15.xml" ContentType="application/inkml+xml"/>
  <Override PartName="/ppt/ink/ink14.xml" ContentType="application/inkml+xml"/>
  <Override PartName="/ppt/ink/ink12.xml" ContentType="application/inkml+xml"/>
  <Override PartName="/ppt/ink/ink13.xml" ContentType="application/inkml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69" r:id="rId2"/>
    <p:sldId id="256" r:id="rId3"/>
    <p:sldId id="257" r:id="rId4"/>
    <p:sldId id="258" r:id="rId5"/>
    <p:sldId id="270" r:id="rId6"/>
    <p:sldId id="259" r:id="rId7"/>
    <p:sldId id="260" r:id="rId8"/>
    <p:sldId id="261" r:id="rId9"/>
    <p:sldId id="276" r:id="rId10"/>
    <p:sldId id="277" r:id="rId11"/>
    <p:sldId id="278" r:id="rId12"/>
    <p:sldId id="265" r:id="rId13"/>
    <p:sldId id="267" r:id="rId14"/>
    <p:sldId id="272" r:id="rId15"/>
    <p:sldId id="273" r:id="rId16"/>
    <p:sldId id="266" r:id="rId17"/>
    <p:sldId id="268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28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openxmlformats.org/officeDocument/2006/relationships/customXml" Target="../customXml/item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1T09:44:15.50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4335 1212 3952,'0'-2'-10,"0"2"1,0-1 40,0 6 35,2 9 25,1 13 75,-1 11 45,3 19 36,1 7 32,1 11 12,-4 7 15,-1 1 0,0-6-45,-4-2-25,-2-6-81,0-5-125,-5-11-135,3-7-161,1-11-167,2-25-245,1-10-347,-1-12 0,-2-16 0,0-13 0</inkml:trace>
  <inkml:trace contextRef="#ctx0" brushRef="#br0" timeOffset="303.0016">4269 1269 5510,'0'-27'122,"3"-6"90,7-5 56,8-2 7,7 11 1,15 12-8,10 5 7,9 8 1,2 4-1,1 11-74,-9 9-89,-10 11-197,-18 9-130,-14 8-36,-9 2-6,-16 1-1,-11-2 10,-14-4-24,-2-6-158,-5-3-186,12-15-160,-1-3-156,8-4 0,5-6 0,4-6 0</inkml:trace>
  <inkml:trace contextRef="#ctx0" brushRef="#br0" timeOffset="1033.0027">4640 1821 5606,'7'-15'126,"7"-6"25,8-5 53,7-4 58,4 8 1,1 7 0,3 4 0,-1 6 0,-1 10 0,-2 10-46,-3 8-80,-4 11-31,-7 11-104,-7 6-110,-8 2-102,-1-3-55,-6-3-50,-4-8-11,-5-10 9,1-11 7,-6-11 11,0-14 28,6-13 76,1-7 90,7-6 106,4-8 51,11 1 49,7-3 38,10 5-29,10 4 18,11 2 3,2 7-19,1 7-34,-5 6-55,-5 9-11,-7 6 0,-7 10 0,-7 11-20,-2 6 13,-6 9-22,-6 6-11,1 2-1,-4-4 4,4-1 19,2-4 11,4-6-10,4-3-7,2-9-41,7-5-5,3-9-5,3-9-5,0-11 4,-3-10-1,-10-6 10,-11-7 4,-8-4 12,-15-1 19,-12 0 44,-9 3 13,-9 5-4,-5 9-6,-4 8-76,4 9-127,14 6-251,18-3-598,1 10 0,14 0 0,15-5 0</inkml:trace>
  <inkml:trace contextRef="#ctx0" brushRef="#br0" timeOffset="1585.0058">5804 1545 6967,'0'-10'136,"-2"1"0,2-1-2,0 3 2,5 17 0,-1 13 0,6 16-1,1 15 1,5 13 0,-1 8-136,-5 3 0,-2-3 0,-5-6 3,-1-12-3,-7-12 0,1-12 0,-6-12 0,0-13-66,-3-8-35,0-13 0,4-10-4,6-10 2,2-5 1,7-7-11,7-2 12,7 4 81,6 3 20,9 5 66,4 8 35,7 8 0,-3 8 4,3 7-2,-5 8-1,-7 13 11,-6 7-12,-10 10-81,-10 12-20,-8 3 0,-14 0 0,-11-4 0,-14-6 0,-7-8 0,-14-8-47,3-9-117,0-7-74,10-10-82,5-3-105,15-9-126,15-9-267,6 1-307,5-3 0,9 2 0,11 1 0</inkml:trace>
  <inkml:trace contextRef="#ctx0" brushRef="#br0" timeOffset="2005.0064">6500 1685 7781,'0'-14'46,"1"-3"-1,-1 0 1,0 1-1,0 8 1,1 8-1,1 12 1,2 13-1,3 13 1,0 15-46,4 12 0,0 6 0,2 3 0,0 2-56,2-3-296,6-1-309,-2-17-763,0-2 0,-2-19 0,3-14 0</inkml:trace>
  <inkml:trace contextRef="#ctx0" brushRef="#br0" timeOffset="2406.007">6901 1992 8191,'7'-5'0,"2"-1"0,4-1 0,4-1 0,2 2 0,8 2 0,4 2-49,6-2-170,3 2-78,1-2-54,-6-1-26,-5 1-18,-8-6-22,-8-1-52,-10-1-31,-8-5 8,-12 1 85,-10-1 255,-10 3 166,-7 2 123,-6 4 124,1 3 70,6 6 69,6 8 69,4 6 32,9 9-9,13 10-37,3 5-84,11 4-88,14 4-69,9-1-284,11-5-254,15-4-278,16-22-797,-11-2 0,-3-14 0,-3-12 0</inkml:trace>
  <inkml:trace contextRef="#ctx0" brushRef="#br0" timeOffset="3028.0247">7462 1852 8191,'0'-3'0,"0"-1"0,0-1 0,2 3 0,1-1 0,1 10 0,2 6 0,4 5 0,-3 8 0,1 8 0,-3 4 0,-3-4-5,-1-2-126,-2-6-82,-1-6-4,2-9-12,-1-5-30,1-10-10,1-10 20,9-8 23,5-9 40,6-6 69,8-3 185,3 1 144,-3 7 5,-2 3 12,-5 11 31,1 5 9,2 10-20,1 4-23,1 8-40,3 9-65,-1 7-57,-3 6-64,-4 4 0,-2 1 0,-5-2-15,-5-6-154,-6-5-47,-1-7-10,-3-10-9,-2-1 1,-1-10 6,1-4 23,2-7 79,-2-5 54,1-6 79,8-4 161,6-3 49,7 0 8,9-1 11,7 2-2,9 5-7,1 5-22,5 11-79,-4 8-53,-1 8-65,-6 11-8,-9 11 0,-5 6 0,-7 11 0,-9 3-230,-5 8-209,-4-3-328,-8-9-584,-12-2 0,-4-14 0</inkml:trace>
  <inkml:trace contextRef="#ctx0" brushRef="#br0" timeOffset="3718.0257">10009 1695 5227,'-13'-6'179,"-3"0"107,-4 1 18,-6 1 0,4 8 0,-2 11 0,-1 11 0,5 7 0,6 7 0,8 5-76,4-1-103,7-8-107,9-5-18,12-8 0,9-11 0,11-10 0,2-10 0,-5-10 0,-10-11 0,-14-5 0,-9-7 0,-16-4 0,-9 0 0,-8 6 0,-5 5-46,-1 6-227,6 15-218,12 4-326,2 9-495,6 5 0,9 2 0,14-5 0</inkml:trace>
  <inkml:trace contextRef="#ctx0" brushRef="#br0" timeOffset="4150.0369">10356 1676 5868,'1'0'31,"4"0"23,3 5 29,-1 4 25,4 9 8,3 9 7,-4 9 6,0 3-1,2 3-21,-5-3-59,-3-6-49,-1-9-35,-3-6-36,2-10-35,-2-6-11,0-10-5,0-10-9,0-8 6,-2-5 33,2-7 47,0-1 48,5 0 31,7-1 43,13 5 46,14 4 87,17 4 26,9 10 2,8 8-4,1 8-13,-6 11-10,-10 14-8,-11 9-19,-14 9-34,-15 7-182,-12 0-236,-3-1-353,-10-24-803,-5 7 0,-6-12 0,1-11 0</inkml:trace>
  <inkml:trace contextRef="#ctx0" brushRef="#br0" timeOffset="4970.0415">12490 1419 5286,'11'-20'64,"12"-3"-2,13-1 18,12-1 4,4 7 0,7 12 0,-2 4-5,-7 7-7,-12 9-2,-10 10-74,-17 12 11,-13 11 8,-16 9-16,-14 4-3,-9 3 10,-5 0 37,1-3 69,6-4 34,10-7 13,11-4 25,10-1 38,10-5-2,13-1-1,9-7-2,12-2-9,12-7-38,5-7-103,3-6-271,-4-2-202,-4-8-299,-10-11-622,-15-2 0,-13-7 0,-12-6 0</inkml:trace>
  <inkml:trace contextRef="#ctx0" brushRef="#br0" timeOffset="5822.044">12542 1782 4965,'0'-5'50,"0"-2"11,14 1 26,9 1 34,18 2 81,16 3 27,17 0-4,7 0 6,8 0 27,8-1-53,0-2-35,-2-3-65,-4-3-77,-10-3-69,-16-2-136,-16-1-77,-14-1-54,-19-1-14,-8 0-31,-16-2 15,-11 0 55,-12 0 88,-9 3 94,-9 1 68,-3 6 86,-1 3 75,5 3 77,2 6 54,7 9 78,5 6 25,7 8-15,10 11-21,10 7-27,10 2-18,15 3-33,10-1-23,11-7-19,10-3-102,4-10-188,8-10-142,3-7-63,2-10-77,2-10-45,-2-9-18,-4-10 1,-6-8 1,-9-10 16,-11-4 116,-12-1 203,-8 2 191,-11 6 171,-3 9 111,-2 9 13,-1 11-3,1 9 13,1 13 17,-1 13-10,2 11-60,2 9-90,3 10-85,-1 3-114,0-3-46,-3-3-1,-2-10-76,-1-7-45,0-10-94,0-13-72,0-8-37,0-14-3,2-11 0,1-11 3,5-10 8,2-6 33,6-2 121,9 1 64,7 4 161,6 6 172,9 5 59,9 11 3,6 12 0,5 8-3,-5 6-8,-6 11-17,-12 10-37,-16 6-34,-9 7-85,-10 12-106,-6 1-22,-8 0 0,-6 0-261,-7-2-209,5-16-1022,-7-8 0,7-3 0</inkml:trace>
  <inkml:trace contextRef="#ctx0" brushRef="#br0" timeOffset="6595.0514">14719 1758 5764,'7'-5'70,"4"-2"-40,7 2-14,8-2-6,4 4 0,4-2-28,3 1-60,5 1-85,0-2-74,-4-4-191,-7-1-38,-6-5-5,-18-5 14,-4 2 46,-12-3 69,-10 5 103,-14-1 107,-4 5 116,-14 0 98,-5 0 165,-2 5 130,3 2 96,3 4 3,13 5-34,10 10-39,12 10 8,11 9 12,8 12-15,11 6-6,9 2-47,8-2-86,9-5-50,4-10-3,4-8-8,1-13-28,4-7-97,-6-8-112,-1-8-120,-1-10-16,-6-7-17,-3-7 12,-3-5 15,-3-7 21,-2 0 56,-2 3 50,-5 3 41,5 5 53,-2 7 104,5 6-1,7 8 12,7 4-11,10 5-15,3 6-21,1 7-56,-4 3-49,-3 11-29,-4 7 0,-6 11 0,-9 0 0,-11 3 0,-9-4 0,-7-10 0,-10-7-18,-11-11-84,-3-6-43,-4-14-12,-2-8 25,5-9 38,11-5 94,9-9 0,15 1 0,12-1 0,9 4 18,5 8-32,9 7-324,-5-2-300,-9 4-676,-16 7 0,-9 2 0,-19-4 0</inkml:trace>
  <inkml:trace contextRef="#ctx0" brushRef="#br0" timeOffset="7597.054">17114 1389 5618,'21'-15'14,"11"0"2,8-5 2,11 5 7,-6 6 2,3 9-5,-2 9 4,-3 9 1,-5 11 3,-8 8-7,-7 10-3,-10-1-4,-7-1-3,-4-7-7,-1-9-1,-2-9 10,-1-9 21,-2-7 27,-5-5 8,-1-9-15,0-6-5,6-6 22,1-5 22,7-7 3,8 2-8,9-3-8,8 3-15,12 3-26,12 3-16,5 5 13,1 5 7,0 6-63,-4 6-133,-7 6-170,1 5-271,-15-1-562,-8 8 0,-8 4 0</inkml:trace>
  <inkml:trace contextRef="#ctx0" brushRef="#br0" timeOffset="7967.0545">18083 1498 4006,'0'0'198,"3"-1"91,6 1 116,5-1 28,6 2 1,6-1-1,5-1 0,5 1 0,2 0 0,0-2-257,3-3-150,-7-4-158,-8 0-135,-7-6-76,-12 0-37,-10 0-11,-14-3 12,-13 2 17,-11 0 32,-8 0 160,-6 4 138,0 1 87,3 7 53,7 1 75,7 8 68,6 8 50,9 10 18,10 8 11,7 13-22,7 4-44,14 0-62,14-2-162,17-4-165,20-3-383,14-20-820,12-5 0,3-8 0,4-12 0</inkml:trace>
  <inkml:trace contextRef="#ctx0" brushRef="#br0" timeOffset="9120.0574">18939 1414 8004,'-14'-15'21,"-10"-1"0,-10-3-1,-11 3 1,3 12 0,-5 4-1,2 3 1,3 6 0,5 8-14,8 6-106,6 6-111,10 4-39,7 1-42,7-5-59,9-2-75,13-6-61,8-9-37,5-8-21,6-5 15,-2-4 106,-5-7 161,-5-3 93,-4-3 117,-7-3 108,-2 2 113,-4-1 76,0 8 48,0 5 37,0 10 40,3 12 70,1 13 14,-1 16-39,2 14-71,-4 13-50,-1 13-39,-7 4-15,-2 5-9,-2-3-17,-7-10-43,-5-12-148,-6-15-77,-5-20-47,-8-16-138,-1-16-76,2-18-42,3-20-19,13-11-12,7-13-29,14-11-17,15-6 49,14 1 10,10 0 45,11 7 175,3 6 86,-2 7 82,0 7 62,-7 8 46,-5 7 71,-11 4 57,-11 12 22,-7 4-6,-9 7-25,-4 6-50,-2 3-8,-2 8-40,-2 8-26,1 6-17,3 7-16,2 8-17,3 4 19,4-2 48,4-2 62,5-1 7,8-7 0,9-7 1,10-7-34,5-7-110,0-6-125,-3-7-70,-9-9-62,-10-8-40,-12-4-52,-9-8-1,-8-4 19,-1 2 35,-2 3 60,-3 5 151,3 8 94,0 7 19,-2 7 42,-1 5 28,3 10 28,-1 6 46,7 8 9,7 8-40,7 4-44,9 0-74,11-5 22,9-5 65,8-8-102,2-9-161,0-6-121,2-10-158,-8-12-106,-7-12-132,-12-15-101,-11-17-42,-16-3 43,-10 1 106,-8 2 227,-4 5 280,-1 10 182,2 8 202,2 5 163,5 10 103,4 13 53,2 6 115,2 12-32,1 13-82,1 11-139,3 17-144,3 13-88,7 7-89,6 4-83,-1 0-32,4-4-138,5-5-320,8-16-311,4-7-574,10-18 0,4-9 0,9-12 0</inkml:trace>
  <inkml:trace contextRef="#ctx0" brushRef="#br0" timeOffset="9772.0612">21109 1497 8127,'-14'-20'7,"-9"2"0,-11-3 0,-9 2 0,1 12 0,0 7 0,-1 10 0,6 6 0,8 6 1,8 4-8,7 7 0,11-2 0,5-4 0,6-1 0,11-6 0,5-6 0,10-5 0,5-5 0,4-7-17,-3-5-2,0-6-54,-4-5 22,-7-3 12,-9-4 23,-7 2 16,-5 0 0,-6 8 0,-2 4 0,0 5 17,0 5 2,0 6 54,3 4-22,-1 4-12,7 7-23,10 4-16,7 2 0,9-2 0,11-7 0,9-5 0,4-7 0,3-7 0,3-7-28,-3-11-196,-4-8-144,-8-10-133,-9-12-164,-17-4 10,-13-1 55,-10 3 107,-10 2 139,-4 10 115,3 7 98,3 8 219,1 11 85,3 7 154,3 9 282,2 15 56,-2 9-55,1 16-107,2 12-139,3 12-115,5 6-70,1 1-24,5-2-77,-4-1-210,3-9-412,-3-21-867,-9-3 0,-1-15 0,0-13 0</inkml:trace>
  <inkml:trace contextRef="#ctx0" brushRef="#br0" timeOffset="10223.0618">21683 1453 7401,'9'-15'23,"13"-4"32,13 0-6,12-1 19,5 8 1,9 8-36,0 3 31,-2 6-9,-5 3-16,-7 8-48,-12 4-10,-11 6-36,-12 3 10,-7 1-18,-3 1 6,-2-1 47,0 3-16,0 0 22,6-1 10,1 0 14,6-6 32,9-2-3,8-6-45,6-6-15,7-6 1,5-3 0,-2-9-1,-4-6-19,-9-10 23,-11-5-11,-13-12-46,-11-2 34,-15-2 23,-15 2 8,-11 4-17,-5 5-21,-5 11-51,7 11-115,9 3-180,20 11-241,6-3-606,12 10 0,13-1 0,14 0 0</inkml:trace>
  <inkml:trace contextRef="#ctx0" brushRef="#br0" timeOffset="10634.0651">22624 1405 8070,'18'-7'-5,"8"1"9,9 2 8,9 0 0,-4 3 1,-1 6-1,-2 7 0,4 9 1,-5 6-1,-3 10-2,-6 4 7,-10 0-8,-10-7-9,-3-2 0,-10-9 0,-2-6 0,-4-9 0,-2-5-153,-2-11-62,3-8 31,7-11 96,9-8 29,13-11 59,8-4 0,8-1 0,7 2 0,3 6 0,0 4 153,-5 8 62,-4 6-31,-4 13-338,-6 6-265,-4 2-333,-7 1-591,-7 7 0,-6 1 0,-3 2 0</inkml:trace>
  <inkml:trace contextRef="#ctx0" brushRef="#br0" timeOffset="10862.0687">23564 1555 5050,'26'0'247,"10"-3"78,10 0 0,7-1 0,-14 2 0,-4-1 0,-5 1 0,-7 2-32,-7 0-302,6 1-500,-15-6-895,-8 6 0,-11-2 0,-14-2 0</inkml:trace>
  <inkml:trace contextRef="#ctx0" brushRef="#br0" timeOffset="13170.0882">6918 2761 2857,'28'0'125,"12"-1"15,12-1 39,11 1 45,-2-1 32,3-3 35,2 1 29,2 1 17,7-1 14,2 0-94,6 2-16,11-1-16,9 0-33,5 0-45,7 2-30,4-3-28,1 1-7,-2 0-1,-3 0-15,-5 2-13,-4 1 1,-7 0-1,-2 0-3,0 0-4,1 0 6,6 0 14,5 1 8,0 2-8,3 0 13,1-1 7,-2-1-4,2-1 0,1 0 2,3 2 2,-1 1-3,-1 1-21,-1-1-31,-4 1-9,-2-1-12,2-1-3,0 3 2,-1-1-5,-3-1-1,2 2 0,-5 1-4,0-5 7,1 2 3,3 1 0,-1-2 10,0 1-1,-2 1 7,2 0 7,-4-3-7,-2 3 1,4 0 7,-2-1-5,5 0-1,0-2 2,3 1-10,-5-2-2,3 0-8,-2 0-2,1 0 5,-2 0-1,2 0-7,-3 0-1,3 0-3,0 0 0,2 0 0,0-2 0,3 2 0,-1 0 0,-5 0 0,-4 0 0,-7 0 0,-5 0 0,-5 0 0,1 0 0,-6 2 0,-1 1 0,0 0 0,1 1 0,1-1 0,3 2 0,4-1 0,0-1 0,5 0 0,-1-3 0,5 0 0,1 0 0,0 2 0,-3-2 0,1 0 0,-4 0 0,-1 0 0,-3 0 0,-1 0 0,-4 0 0,-4 0 0,-6 0 0,1 0 0,-5 0 0,-3 0 0,1 0 0,2 0 0,4 0 0,3 2 0,7 0 0,7 4 0,1-1 0,4 2 0,1-2 0,-2 2 0,-2-4 0,0-1 0,-1-2 0,0 2 0,-3-2 0,-4 0 0,-6 0 0,0 0 0,-3 1 0,4 0 0,14 1 0,11 1 0,17 2 0,13-2 0,8-1 0,-1 0 0,2-2 0,-5-5 0,-6-2 0,-6 0 0,-3-3 0,-8-1 0,-4 1 0,-1 0 0,0-1 0,-2 2 0,0 0 0,-4 2 0,-1 0 0,-12 5 0,-7-1 0,-1 3 0,2 0 0,2 1 0,5 3 0,2 3 0,2 2 0,-5 0 0,-6 1 0,-9-2 0,-7-1 0,-13-2 0,-15-3 0,-10-1 0,-14-1 0,-7-1 0,-6 1 0,-2 0-155,-2 1-273,0 0-233,0-1-81,-2-9-70,4-3-266,-10 0 0,-1-14 0,-2-11 0</inkml:trace>
  <inkml:trace contextRef="#ctx0" brushRef="#br0" timeOffset="15613.0929">3150 4126 2087,'1'33'277,"-1"10"49,0 10 23,2 8 4,-4-11 7,4-3 2,-2-6 4,0 0-3,1-7-46,1-5-351,-1-5-129,2-13-281,4-4-86,2-21-267,-5 8 0,6-16 0,1 0 0</inkml:trace>
  <inkml:trace contextRef="#ctx0" brushRef="#br0" timeOffset="16168.1001">3218 3810 4260,'-20'-19'96,"-9"-4"42,-9-3 30,-8-2 83,-2 7 32,-2 13 15,-9 4 65,-3 15 37,-8 15-1,1 15-61,2 10-34,7 19-43,9 5-31,14 9-81,9 11-33,17 4-15,16-2-65,19 2-36,19-7 0,19-13 0,15-12 0,19-14 0,8-17 0,3-17 0,1-12 0,0-15 0,-11-12 0,-9-11 0,-11-8 0,-16-10 0,-20-10 0,-17-8 0,-14-17 0,-25-11 0,-9-7 0,-12 0 0,-11 3 0,-9 13 0,-5 13-66,-1 19-347,5 14-370,-3 12-602,7 18 0,11 8 0,12 4 0</inkml:trace>
  <inkml:trace contextRef="#ctx0" brushRef="#br0" timeOffset="18406.1108">5120 4359 3638,'-1'-17'274,"-4"-5"159,2-2 42,0 1 0,1 10-1,2 6 1,0 6 0,0 10-1,0 10 1,0 12-194,0 10-81,0 14-158,0 5-42,0 2 0,0 1-74,0-4-145,-1-8-85,1-11-107,-3-9-77,1-21-173,-2-15 6,-5-17 44,2-14 97,0-19 86,-2-8 162,3-12 249,5-6 184,-3-8 244,9 5 77,7 7 173,11 10-7,13 12-43,13 15-96,10 8-87,6 14-89,5 9-103,-4 9-98,-6 15-387,-7 12-200,-5 7-298,-22-4-602,-14 19 0,-12-4 0,-24 1 0</inkml:trace>
  <inkml:trace contextRef="#ctx0" brushRef="#br0" timeOffset="18576.1109">5157 4511 5381,'0'1'125,"1"-1"52,8 0 11,12 0 1,16 0-117,19 1-213,18-1-374,3 3-580,3-3 0,-5 1 0,-7-9 0</inkml:trace>
  <inkml:trace contextRef="#ctx0" brushRef="#br0" timeOffset="18950.1151">5799 4423 6499,'-13'0'-21,"-4"4"4,-3 4 66,-1 7 67,6 5 39,4 8 12,6 8 1,2 5-1,3 2 1,4 6 16,6-1 4,7-2-3,4-7-67,9-8-67,5-10-37,5-13-14,2-8 0,4-14 0,-5-8-10,-8-12 10,-12-4 0,-10-4 0,-14-1 0,-14 1 0,-10 5 0,-3 6 0,-6 7 0,2 7-185,6 10-108,12 7-123,9 6-236,10-4-675,7 2 0,10 8 0</inkml:trace>
  <inkml:trace contextRef="#ctx0" brushRef="#br0" timeOffset="19310.1155">6180 4513 6251,'9'-8'205,"4"-5"3,6 1-1,5-1 1,-2 5-1,6 5 1,5 5-1,6 6 1,1 9-1,2 9-134,0 7-71,-11 7-2,-8 1 0,-12-3 0,-7-3 0,-8-8 0,-9-7 0,-6-10 0,-1-7 0,-5-13 0,5-10 0,7-7 0,7-6 0,9-3 0,11-1 0,14 7 0,8 3 0,9 6-241,13 8-380,-4 0-844,-6 12 0,-10 1 0,-18 1 0</inkml:trace>
  <inkml:trace contextRef="#ctx0" brushRef="#br0" timeOffset="20517.1256">8262 4521 5175,'-8'-19'20,"-10"-3"51,-5-8 99,-11 0 130,-5 6 1,-9 11 1,-4 7-1,-3 6 1,0 9-1,6 8 1,2 7-20,12 7-52,6 7-98,17 2-200,11-3-125,14-2-73,13-5-83,14-9-69,14-9-57,11-9-50,3-6 3,1-6 3,-6-6 15,-10-4 120,-6-3 183,-11 0 145,-8 2 121,-8 4 71,-10 4 45,-1 7 91,-1 7 168,1 13 47,1 12-9,4 18-50,0 13-62,-2 20-72,-4 11-32,-5 4-4,-5-2 4,-12-3-50,-11-14-174,-4-20-40,-11-16 6,-5-19 5,-1-18-4,3-18 7,5-19-3,10-11 15,16-8 8,13-11 9,22-1 2,18 4-9,16 2-11,20 8-7,12 7 7,8 12-5,-2 3-6,-8 9-12,-12 3 0,-17 1 0,-18 4-58,-16 2-75,-15 0-15,-7 0 0,-9 0 2,-6-2 0,0 2 18,0-1 46,0-1 41,5 3 41,3 3 58,3 1 75,2 1 15,0 6 0,0-3-2,2 9 0,0 3-18,1 6-46,2 7-41,1 7-41,1 2-81,-3 5-201,3 0-275,-1-15-897,-4 5 0,-2-9 0,-3-10 0</inkml:trace>
  <inkml:trace contextRef="#ctx0" brushRef="#br0" timeOffset="20657.1258">8817 4271 8191,'-2'-22'0,"1"0"-186,4 2-505,-1-7-771,1 20 0,2 12 0,2 6 0</inkml:trace>
  <inkml:trace contextRef="#ctx0" brushRef="#br0" timeOffset="21307.1267">9173 4482 8191,'3'0'0,"7"1"0,0 4 0,9 4 0,-1 7 0,3 7 0,1 5 0,0 4 0,-1 5 0,-1 1 0,-5-4 0,-2-5 0,-6-7 0,-3-8 0,2-9 0,3-6 0,4-9-24,0-8 11,4-7 13,-1-1 0,-2-4 0,3 5 0,0 3 0,1 6 0,3 2 0,3 6 0,7 4 23,2 3-9,4 2-14,4 3 0,1 2 0,-2-1 0,2 3 0,-2-1 0,-2-2-98,-2-5-83,-5 0-30,-6 0-22,-5-3-34,-5-5-30,-7-1-23,-5-5-2,-1 0 3,-5-4-3,-4 0 102,-5 0 104,-5 1 53,-11 3 38,-3 4 47,-6 8 50,-3 3 39,4 9 2,4 5 29,6 10 30,10 7 6,9 5 19,9 1 10,9 0-2,14-1-7,9-2-176,13-5-144,12-5-153,9-12-256,-2-8-649,-5-10-1,-6-7 0,-6-12 0</inkml:trace>
  <inkml:trace contextRef="#ctx0" brushRef="#br0" timeOffset="21703.1308">10350 4500 5676,'0'0'10,"0"1"5,0 5 5,0 8 8,0 3 0,0 9-3,1 2 8,1 1 2,-2-2-2,1-7-33,-1-2-20,0-8 3,0-4-3,-1-5-7,-1-6 1,0-7 11,0-3 3,2-4 23,0-6 98,6-2 99,7 0 41,12-4 5,13 1-2,12-2 0,9 1-1,6 3-10,-3 7-9,-3 10-26,-7 11-95,-10 9-75,-12 13-23,-10 7-13,-9 11 0,-6 7 0,-9 3-198,-5 2-205,-2-13-1115,-12 1 0,-6-11 0</inkml:trace>
  <inkml:trace contextRef="#ctx0" brushRef="#br0" timeOffset="22624.1321">12243 4399 4777,'-22'-4'145,"-5"0"122,-7 2 52,-4-1 15,12 9 17,4 7 1,3 8-1,9 6-7,6 9 6,4 6-100,7 2-44,10-1-121,11-2-76,12-2-207,9-10-103,9-7-113,1-10-71,-1-7-67,-5-10-33,-6-7 12,-6-8 76,-7-4 112,-4-10 159,-6-1 422,-5-1 105,-3 1 113,-3 4 71,-5 6 75,-2 8 27,-3 10-14,0 2-77,2 7-110,5 5-137,4 6-229,2 9-20,3 7 0,-2 8 0,-5 3-128,-2 1-222,13-5-438,-17-11-597,-3-5 0,-5-11 0</inkml:trace>
  <inkml:trace contextRef="#ctx0" brushRef="#br0" timeOffset="22784.1324">12444 4201 8191,'-2'-19'-77,"1"1"-283,6 0-271,7-8-793,11 17 0,6 15 0,4 3 0</inkml:trace>
  <inkml:trace contextRef="#ctx0" brushRef="#br0" timeOffset="23178.1406">12926 4399 6074,'19'-6'222,"7"-1"1,5-2 0,11 0-1,-1 7 1,-2-1 0,2 7-1,3 6 1,-4 6 0,-5 8-110,-5 8-113,-11 2 0,-12 1 0,-3 2 0,-8-4 0,-6-5-14,-5-6-47,0-8-49,-5-7-49,1-7-10,6-12 10,7-7 56,6-10 32,10-3 71,7-7 0,9-1 13,6 1 49,4 3 47,4 2-28,1 9-142,0 7-224,0 6-322,-3-1-724,-2 10 0,-4 1 0,-2 4 0</inkml:trace>
  <inkml:trace contextRef="#ctx0" brushRef="#br0" timeOffset="23480.1433">13990 4371 3832,'-6'0'4,"-5"-4"30,-7 2 98,-5 0 62,0 2 31,-6 0 52,-1 8 42,0 4 9,1 7 27,0 13 5,4 7-8,5 5-11,6 6-80,8 1-65,7-2-87,12-3-185,11-7-161,19-9-211,11-16-283,14-10-434,8-9 0,0-12 0,-7-9 0</inkml:trace>
  <inkml:trace contextRef="#ctx0" brushRef="#br0" timeOffset="24122.1455">14305 4478 7479,'0'-8'79,"0"-1"0,0 2 0,0 2 0,0 2 0,0 7 0,0 5 0,0 5 0,0 8 1,0 7-80,4 5 0,4 4 0,3-4 0,3-3 0,8-6 0,2-6 0,7-7-41,3-8-185,9-4-94,4-6-63,3-6-6,-3-5 11,-3-7 33,-8-5 65,-7-4 97,-7 0 183,-9 4 41,-7 4 185,-3 9 93,-3 7 65,0 6 5,0 7-11,0 9-34,0 10-64,4 7-96,6 5-184,5 3 0,11-1 0,11-4 0,12-8 0,3-6 0,4-8 0,1-8 0,1-10-86,-7-8-131,0-6-23,-11-8-5,-9-7 2,-13-1 35,-7-1 208,-7 6 0,-3 4 0,-2 7 0,1 7 85,0 7 132,1 4 23,-1 3 5,0 9-2,2 3-34,-1 8-209,4 0 0,2 8-106,3-1-236,19-7-440,-18-13-610,2-2 0,-4-7 0,-2-16 0</inkml:trace>
  <inkml:trace contextRef="#ctx0" brushRef="#br0" timeOffset="24244.1469">15369 4173 8191,'-2'-15'0,"2"3"-287,3 0-392,-1-17-766,8 23 0,0 7 0</inkml:trace>
  <inkml:trace contextRef="#ctx0" brushRef="#br0" timeOffset="24546.1491">15816 4095 8191,'6'0'0,"7"4"0,2 7 0,5 9 0,-4 12 0,-4 15 0,-3 11 0,-4 11 0,-4 6 0,-1 3 0,2 0 0,-2-3 0,2-6 0,1-7 0,7-11 0,3-12 0,9-11-211,7-8-247,10-18-350,10-9-534,-17-8 0,-6-12 0,-7-10 0</inkml:trace>
  <inkml:trace contextRef="#ctx0" brushRef="#br0" timeOffset="24738.1504">15867 4432 6312,'6'-9'209,"10"-1"0,12-3-1,16 2 1,6 6-180,11 4-229,5 1-330,-4-6-759,-10-3 0,-6 7 0,-5-2 0</inkml:trace>
  <inkml:trace contextRef="#ctx0" brushRef="#br0" timeOffset="24918.1508">16752 4661 6220,'4'23'148,"-2"10"11,-2 11-20,-6 10-198,-7-2-1262,-16-3 0,-4-6 0,-8-16 0</inkml:trace>
  <inkml:trace contextRef="#ctx0" brushRef="#br0" timeOffset="27140.158">17638 4221 8191,'0'-3'-13,"0"2"-25,0 1 21,2 4 17,1 10 0,0 8 0,0 8 0,3 8 0,-1 4 0,-4 2 0,1-2-258,2-3-364,-4-14-826,-6-4 0,-2-13 0,-5-12 0</inkml:trace>
  <inkml:trace contextRef="#ctx0" brushRef="#br0" timeOffset="27320.1582">17542 3886 8055,'-6'-22'15,"-3"-1"-113,5-1-223,4 5-149,24 9-312,7 10-497,11 5 0,11 4 0,8-1 0</inkml:trace>
  <inkml:trace contextRef="#ctx0" brushRef="#br0" timeOffset="27600.1586">18357 3889 4306,'-11'-12'70,"-5"-5"76,-9-3 48,-8-3 70,6 11 27,-8 7 4,0 7 23,5 16-2,6 11 13,3 11 0,10 20-33,6 12-64,4 10-42,4 4-87,3 0-137,1-4-147,-3-5-211,12-19-331,-12-2-546,-8-13 0,-9-9 0,-3-14 0</inkml:trace>
  <inkml:trace contextRef="#ctx0" brushRef="#br0" timeOffset="27792.1601">18008 4362 6216,'17'-8'106,"13"-1"4,10-3-18,10 3-184,12 2-407,-1 1-687,-24 4 0,-12 1 0,-9-1 0</inkml:trace>
  <inkml:trace contextRef="#ctx0" brushRef="#br0" timeOffset="29591.1804">19333 4122 2916,'0'-17'255,"0"-3"74,0-6 130,0-8 82,0 5 0,0 4 0,0 2 1,0 5-1,0 5 0,0 6-137,0 6-117,5 7-75,2 13-130,7 11-82,4 22 0,6 13 0,1 8 0,-1 6 0,-3-1 0,-3-10 0,-1-9 0,0-14 0,0-13 0,-1-16 0,4-14 0,3-18 0,-1-12 0,-1-18 0,-2-11 0,-4-12 0,-1-3 0,-5-3 0,2 3 0,1 4 0,-4 5 0,4 13 0,-1 10-208,-3 12-130,5 13-194,10 3-248,-2 10-486,-3 5 0,2 8 0,-1 4 0</inkml:trace>
  <inkml:trace contextRef="#ctx0" brushRef="#br0" timeOffset="30031.181">20015 4338 3745,'0'-10'214,"1"-7"194,8-4 46,1-5 1,9 1-1,8 3 0,6 6 1,0 4-1,-1 9 0,-6 3-97,-8 9-116,-7 9-195,-8 10-46,-4 7 0,-12 9 0,-6 7 0,-6 1 0,-5 2 0,-2-2 0,5 1 0,4-7 0,4-6 0,9-3 0,7-6 0,3-4 0,12-7 0,11-3 0,10-5 0,10-5-35,6-5-199,3 1-260,2-14-305,-9-1-526,-14-1 0,-9-9 0,-12-3 0</inkml:trace>
  <inkml:trace contextRef="#ctx0" brushRef="#br0" timeOffset="30181.1812">20087 4567 5522,'0'-3'67,"10"-3"2,12 1 4,15-2-62,14 3-268,17-14-840,3 6 0,-6 1 0</inkml:trace>
  <inkml:trace contextRef="#ctx0" brushRef="#br0" timeOffset="30402.1816">20649 4320 5970,'1'-3'247,"10"-1"0,10-1-1,9-1-181,12 4-250,7-2-365,2 1-658,-17 6 0,-11 0 0</inkml:trace>
  <inkml:trace contextRef="#ctx0" brushRef="#br0" timeOffset="30572.1818">20728 4541 4985,'12'1'42,"12"-1"-39,20 0-307,13-9-641,5-3 0,3-4 0,2-9 0</inkml:trace>
  <inkml:trace contextRef="#ctx0" brushRef="#br0" timeOffset="30814.1879">21328 4071 7120,'0'0'-68,"-1"4"33,1 9 85,0 8 42,0 11 8,0 16 1,3 11-1,1 6 0,-1 6-24,2-2-129,1-4-194,6-8-317,-4-18-790,-1-6 0,-1-14 0,-3-14 0</inkml:trace>
  <inkml:trace contextRef="#ctx0" brushRef="#br0" timeOffset="31184.1884">21574 4215 7410,'6'-17'87,"6"-1"0,6-4-1,10-2 1,2 11 0,3 9-1,2 1 1,-5 6 0,-7 10 0,-10 6-87,-7 12 0,-10 10 0,-9 5 0,-7 4 0,-2-2 0,1-3 0,4-9 0,9-2 0,5-9 0,3-2 0,5-6 0,9-2 0,9-3 0,8-2 0,13-5-68,0-2-150,5-2-118,-2-2-227,-3-12-188,-3-7-500,-8-4 0,-7-11 0</inkml:trace>
  <inkml:trace contextRef="#ctx0" brushRef="#br0" timeOffset="31556.1907">22165 4177 6647,'0'-3'172,"0"-1"-1,1 1 1,4 3-1,3 7 1,7 11-1,3 11 1,1 10-1,4 9 1,-1 1-172,-3-1 0,-2-4 0,0-11 0,-4-6 0,3-12 0,1-10 0,8-6 0,4-11 0,3-8 0,2-10 0,-3-7 0,-4-9 0,-4-5 0,-4 1 0,-3 3 0,-5 7 0,-2 9 0,-5 10-13,-2 12-332,3 4-330,-2 3-756,0 4 0,0 4 0,-1 1 0</inkml:trace>
  <inkml:trace contextRef="#ctx0" brushRef="#br0" timeOffset="32847.1925">23206 4500 5035,'0'0'45,"0"0"-2,0 0 12,-2 4 13,-4 5 13,1 6 2,-4 6 3,-1 6 6,0 3 0,1 2-166,6-3-426,-1-5-521,0-5 0,4-9 0,1-7 0</inkml:trace>
  <inkml:trace contextRef="#ctx0" brushRef="#br0" timeOffset="33850.2012">23783 3817 4446,'-3'-4'258,"0"-2"118,2 1 11,-2-1 1,5 2 0,3 4 0,15-1 0,14 1 0,15 0 0,19 0-135,7 0-123,1 0-117,-3 0-13,-6 1-102,-13 5-261,-7-2-341,-19-1-700,-17 3 0,-19 0 0,-17-2 0</inkml:trace>
  <inkml:trace contextRef="#ctx0" brushRef="#br0" timeOffset="34067.2025">24084 3863 4822,'-3'1'-4,"1"3"23,-1 5 27,2 3 16,-1 8 7,2 5 2,0 5 8,0 8 4,2 5-1,-2 3-15,0 5-32,-2 3-135,-1-2-139,-2-7-177,-11-11-519,-5-2 0,-10-5 0,-12-8 0</inkml:trace>
  <inkml:trace contextRef="#ctx0" brushRef="#br0" timeOffset="34263.2053">23678 4463 3703,'-20'-2'226,"2"2"81,1 0 124,4-2 33,14 4 1,15-2-1,18 0 2,17-2-2,16 4 1,15-2-160,3 0-66,-7 0-81,-9 0-124,-15 0-239,-9 2-214,-5-1-394,-15-2-537,-10-1 0,-4-7 0,-3-6 0</inkml:trace>
  <inkml:trace contextRef="#ctx0" brushRef="#br0" timeOffset="34657.2102">24553 4078 7947,'16'-13'27,"5"-5"0,7-1 0,6 0 0,0 6 0,3 9 0,5 3 0,-3 3 0,-3 8-36,-9 4-67,-9 5-44,-11 11-35,-13 6 4,-11 5 2,-8 5-2,-2 1 2,-6 1-2,6-8 5,6-2 33,8-5 48,7-5 49,5-2 64,7-5 20,11-3 20,6-4 10,10-1 16,12-4-34,5-5-168,1 1-200,0-7-351,-2-2-599,-26-2 0,-10-4 0,-16-6 0</inkml:trace>
  <inkml:trace contextRef="#ctx0" brushRef="#br0" timeOffset="34817.2103">24618 4333 8039,'27'-5'-217,"12"-2"-71,17 2-214,17-15-904,-6 8 0,-6 4 0,-9-1 0</inkml:trace>
  <inkml:trace contextRef="#ctx0" brushRef="#br0" timeOffset="35478.2112">25107 4160 6791,'3'-8'156,"3"-2"-1,-1 2 1,1-1-1,1 7 1,5 4-1,4 7 1,5 6-1,0 11 1,-2 8-156,-9 7 0,-4 2 0,-5 0-102,-2-5-115,-4-7-52,4-4 2,-1-13-29,1-10-62,1-5-22,0-14 35,1-6 11,7-6 23,3-9 163,6-3 163,8-5 203,2 6 48,2 5 31,0 5 60,-2 6 24,4 10-36,1 3-12,-2 5-21,3 6-63,-1 9-46,-3 8-152,-2 8-51,-5 3 0,-6 8 0,-5-4-19,-7-3-158,-2-5-81,-2-5-23,0-7-1,-2-9-13,2-3-2,0-9 5,0-7 8,-1-8 23,2-5 33,5-7 191,5-4 158,6 1 161,7 3-1,9 4 15,6 6 0,5 8-4,3 6-8,4 6-22,-3 8-16,-5 7-32,-8 7-77,-7 5-137,-10 8 0,-7 5-6,-6 3-291,-2 0-323,-3-7-168,0-10-508,0-2 0,1-14 0</inkml:trace>
  <inkml:trace contextRef="#ctx0" brushRef="#br0" timeOffset="35678.2115">26460 4221 8191,'1'-3'0,"1"1"0,-1 2 0,1 0 0,-2 5 0,1 8 0,-1 10-147,2 5-219,3 7-345,-2-9-682,-1-5 0,-1-9 0,1-10 0</inkml:trace>
  <inkml:trace contextRef="#ctx0" brushRef="#br0" timeOffset="35790.2152">26458 3976 8169,'0'-13'-242,"0"-1"-195,5-5-1061,-1 4 0,-1 6 0</inkml:trace>
  <inkml:trace contextRef="#ctx0" brushRef="#br0" timeOffset="36277.224">26755 4105 6607,'8'0'176,"2"2"0,2 2 0,2 2 0,-1 9 0,0 3 0,-1 9 0,-3 3 0,-3 5 0,-3 2-176,-1 0 0,-5-5-113,3-6-89,-2-7 8,2-9-21,-1-6-70,1-6-42,0-8 2,0-8 20,0-7 16,0-6 32,3-5 150,1 0 220,5 0 80,3 3 22,8 5 70,3 3 42,9 9-2,4 5-20,7 6-16,-1 2-31,0 7-39,-7 5-129,-5 3-90,-8 5 0,-7 9 0,-8 3 0,-4 7 0,-4 3-237,1 1-279,-2-9-270,2-9-544,-1-5 0,1-10 0,1-10 0</inkml:trace>
  <inkml:trace contextRef="#ctx0" brushRef="#br0" timeOffset="36477.2242">27605 4152 8191,'11'-6'0,"8"1"0,9 1 0,8 1-148,3 3-253,1 0-353,-4 0-623,-2 0 0,-16 4 0,-9 1 0</inkml:trace>
  <inkml:trace contextRef="#ctx0" brushRef="#br0" timeOffset="36669.2265">27696 4398 6748,'8'1'160,"8"0"0,10-1 1,12 0-1,8 2 0,0-2 1,-1-2-1,-10 2 0,-15 0-238,-9 2-502,-8-8-212,-10 1-524,-15-3 0,-5 3 0</inkml:trace>
  <inkml:trace contextRef="#ctx0" brushRef="#br0" timeOffset="37973.2302">28659 3871 5896,'-2'-7'86,"1"-4"54,1-2 14,-2-5-3,2-5 0,3-2 15,-1-7 27,2 3 28,1-3 10,-1 6-23,-2 1-62,1 5-54,-3 6-14,3 4 2,2 6-2,-2 10-11,3 6-29,-2 9-26,3 10-12,-1 10 0,1 5 0,0 8 0,3 2 0,-5 4 0,0-2 3,0 3-48,-4-5-70,-1-5-92,2-6-37,-5-7-44,-3-4-24,-1-9-2,-8-6 3,-1-7-3,-2-6 4,-5-3 53,2-3 89,3 0 124,-2 0 62,5-1 71,8 1 82,0 0 37,4 0 22,6 0 13,8 0 21,8 0 11,13 0-11,9 1-188,10 3-290,12-4-340,2-5-712,-7 0 0,-1-7 0,-5-5 0</inkml:trace>
  <inkml:trace contextRef="#ctx0" brushRef="#br0" timeOffset="38636.2356">29346 3910 8191,'3'-1'0,"0"1"0,1-3 0,3 6 0,5 5 0,-2 13 0,0 5 0,2 9 0,-5 5 0,-4-1 0,-3-3-82,-2-7-145,-2-5-94,-2-9-144,3-8-220,-7-16-70,3-9 8,1-10 66,5-3 104,-2-4 109,7 5 172,6-4 240,8 2 161,-2-1 278,7 3 252,1 6 83,2 7-1,3 11-52,1 6-103,2 5-110,0 10-83,-3 7-94,-2 4-65,-6 8-131,-3 1-36,-5 1-74,-4-5-150,-6-2-103,-3-7-98,0-5-84,-2-10-116,-2-6-18,4-9 72,-1-6 37,-1-8 53,9-5 125,3-5 215,8-3 146,3 1 140,14-1 166,5 4 214,8 5 40,6 8-74,6 10-40,-1 5-49,-2 9-65,-8 9-70,-6 7-57,-11 10-44,-8 7-83,-12 6-348,-5 4-250,-1-8-301,-3-7-567,1-20 0,6-8 0</inkml:trace>
  <inkml:trace contextRef="#ctx0" brushRef="#br0" timeOffset="39106.2362">30713 3831 8191,'0'-1'0,"0"1"0,0 5 0,0 9 0,0 8 0,-1 9 0,-1 10 0,-2 1 0,-2 0 0,1-6 0,0-6 0,2-9 0,-1-8 0,1-6 0,1-11-25,1-12-18,1-7-26,1-9-53,4-9-5,1-5 11,4-5 70,4-2 46,1-1 0,2 6 0,1 5 24,2 7 20,3 12 24,3 7 55,8 12 3,4 2-10,2 11-69,4 10-47,-5 10 0,-5 10 0,-3 13 0,-8 2 0,-5 2 0,-6-1 0,-5-1-88,-4-1-245,3-4-281,-2-14-200,-5-6-454,-8-6 0,-4-14 0,-11-8 0</inkml:trace>
  <inkml:trace contextRef="#ctx0" brushRef="#br0" timeOffset="39286.2365">30690 4025 6939,'2'-7'139,"4"-1"0,14-2 0,14-2 0,15 4 0,15 7-100,10-2-352,-1-6-1159,-9 3 0,-15 5 0</inkml:trace>
  <inkml:trace contextRef="#ctx0" brushRef="#br0" timeOffset="42734.2512">5475 6459 5475,'-44'11'11,"-14"3"7,-14 2 20,-13 1 28,18-5 46,7-5 28,8-6 20,10-6 19,8-7-18,13-9-93,10-13-17,8-14-8,11-8-17,8-4-18,6-1 7,1 5 40,2 7 35,-1 6 3,-2 11 18,-6 8 86,-3 9 14,-5 5 0,0 6-3,0 8-10,2 10-52,3 9-68,5 8-56,5 14-22,4 8 0,5 7 0,1 7 0,5 2 0,1 0-225,4-6-210,5-9-339,-2-13-577,-3-14 0,0-9 0,-4-13 0</inkml:trace>
  <inkml:trace contextRef="#ctx0" brushRef="#br0" timeOffset="43396.2535">6139 6086 7831,'0'-7'40,"11"1"0,9 0 0,17 2 0,13 1 0,14 4 0,3-1 0,7 2 0,-3-1 0,-8 2-88,-6 3-187,-18 3-81,-16-1-68,-15 1-13,-15-4-10,-13 2 4,-12-5 18,-8-1 32,-4-1 47,3 0 99,7-1 228,12 1 144,7 0 155,10 1 77,4 6 10,4 7-6,3 8-15,5 12-33,-1 11-46,3 7-53,0 3-40,-6 4-64,-4-2-91,-1-2-172,-8-5-102,-6-3-56,-9-8-43,-7-5-18,-8-7-4,-5-8 6,0-4 18,2-7 34,0-4 43,9-2 169,8-2 251,9 0 85,7 0 44,12-2 19,13 2 3,11 0-6,14 0-18,12 0-34,12 0-36,1 2-63,-4 0-149,-5-1-30,-6-1 0,-9 1 0,-11-2-51,-6 2-160,-8 2-106,-3 0-210,1-11-890,-7 8 0,2-2 0</inkml:trace>
  <inkml:trace contextRef="#ctx0" brushRef="#br0" timeOffset="43848.2603">6995 6478 5285,'0'-12'93,"4"-3"13,5-1 33,8-2 32,14 7 19,12 5 4,10 5 4,2 2 7,-2 7-6,-8 2-87,-15 8-12,-14 7-20,-11 6-32,-13 6-23,-10 1 18,-6 2 62,-3 1-4,0-5-8,4-2 7,8-2 5,7-4 1,8-1 6,9-3 0,9-1-9,9-4-37,7-2-66,9-4 0,-1-2 0,-3-2-141,-6-3-180,-3-4-306,-7-7-793,-13-7 0,-8 1 0,-11-10 0</inkml:trace>
  <inkml:trace contextRef="#ctx0" brushRef="#br0" timeOffset="44010.2617">7230 6679 8191,'3'-1'0,"8"-1"0,8 2 0,12 0-194,13-1-247,15-4-375,11 5-532,-13-3 0,-5 0 0</inkml:trace>
  <inkml:trace contextRef="#ctx0" brushRef="#br0" timeOffset="44691.2627">7738 6504 8191,'5'-5'0,"2"1"0,7 1 0,1 1 0,2 10 0,2 8 0,1 10 0,0 5 0,-5 9 0,-5 2 0,-6-1 0,-4-2 0,-10-6-68,-2-6-128,1-10-32,-4-10-24,2-7-11,3-14 7,8-10 13,-1-5 19,7-10 84,9-5 51,3-3 156,7 1 129,9 4 32,2 8 25,6 5 9,1 10-6,3 9-13,0 6-18,-3 10-86,-4 9-49,-1 5-90,-11 7 0,-4 7 0,-6 1 0,-9-1 0,-5-1 0,0-6 0,-2-4 0,1-10 0,0-5 0,0-5 0,0-6 0,0-8 0,0-5 0,3-5 0,1-8 0,7-1 0,3-1 0,3 0 0,3 6 0,6 4 0,5 3 0,6 9 0,2 6 0,4 8 0,-5 7 0,-5 8 0,-5 6 0,-8 4 0,-7 3 0,-6 2 0,-4-2 0,-3-2 0,0-1-227,0-1-220,6-13-346,4-3-551,7-4 0,10-7 0,13-6 0</inkml:trace>
  <inkml:trace contextRef="#ctx0" brushRef="#br0" timeOffset="45365.2728">9150 6597 5498,'-11'-8'48,"-8"-2"90,-6-1 135,-8 2-1,-1 6 0,-1 3 1,3 5-1,3 9 0,3 3 0,6 8-30,4 7-18,7-2-89,7 2-135,2-1 0,5-4 0,7-7 0,4-4 0,5-6 0,8-5 0,4-8 0,2-4 0,0-10-34,-2-5-3,-4-4 12,-8-8 25,-6-2 0,-4 0 0,-6 8 0,-4 3 0,-1 9 0,0 9 0,0 5 33,0 8 4,0 7-11,0 8-26,2 6 0,2 6 0,5-2 0,8-2 0,5-5 0,1-6 0,9-6 0,-2-8 0,2-5 0,-3-8 0,-2-7 0,-7-8 0,-1-5 0,-5-4 0,0-5 0,1 1 0,-1 6 0,-2 6 0,0 3 0,1 12 0,1 6 0,6 8 0,6 9 0,3 10 0,4 7 0,4 7 0,2 5 0,1 0 0,-1-5 0,-3-4-4,-4-8-345,0-13-422,-8-10-642,-9-16 0,-5-2 0,-6-9 0</inkml:trace>
  <inkml:trace contextRef="#ctx0" brushRef="#br0" timeOffset="45565.2731">9842 6463 8191,'-16'4'0,"-12"8"0,-8 12 0,-10 9 0,4 6 0,1 11 0,7 4 0,8-1 0,9 1 0,4-4-173,9-4-282,14-15-1057,3-5 0,7-12 0,12-10 0</inkml:trace>
  <inkml:trace contextRef="#ctx0" brushRef="#br0" timeOffset="45765.2734">10210 6545 8191,'17'-3'0,"11"-2"0,8 0 0,11-1 0,3 2-28,-1 2-341,5 2-437,-6 0-591,-17 2 0,-13-2 0,-9 3 0</inkml:trace>
  <inkml:trace contextRef="#ctx0" brushRef="#br0" timeOffset="45955.2737">10359 6738 6274,'4'4'208,"7"4"1,10-1-1,13 1 0,5-4 0,8-3-6,-4 0-354,-1-6-452,-21 2-748,-12 1 0,-15-2 0,-12-4 0</inkml:trace>
  <inkml:trace contextRef="#ctx0" brushRef="#br0" timeOffset="48240.2785">11375 6100 5908,'0'-4'210,"1"-1"32,5 0 0,6-2-1,11 7 1,15 0-1,9 0 1,11 0-1,3 0 1,-4 0-147,-3 0-285,-11 3-195,-10 2-253,-14-10-748,-13 5 0,-18 0 0,-11-3 0</inkml:trace>
  <inkml:trace contextRef="#ctx0" brushRef="#br0" timeOffset="48714.2826">11408 6079 5301,'-1'0'32,"1"0"15,0 3 34,0 7 67,0 7 18,0 7 22,0 9 11,0 4 11,0 1 10,1 1-28,-1-3 6,0-6-25,0-6-51,0-7-64,0-5-12,0-11-29,0-1-19,3-5-38,5-4-22,6-7 21,8-2 9,8-3 35,10 1 45,4 4 12,2 3 1,-1 8 7,-2 5 10,-4 8 34,-7 10 19,-7 6-32,-8 9-5,-8 6-25,-6-2-27,-4 1-14,-7-7-9,-9-4 1,-9-6-2,-13-1-9,-10-8-5,-7-2 1,1-2-148,5-4-152,7 1-167,17-4-325,12-7-513,10 3 0,11-6 0,13-8 0</inkml:trace>
  <inkml:trace contextRef="#ctx0" brushRef="#br0" timeOffset="49136.2872">12054 6213 5338,'-12'0'241,"-4"2"57,-3 6 1,-4 7 0,8 8 0,4 8-1,7 8 1,5 6 0,11 4-1,13 1-133,5-2-107,11-7-58,7-8 0,4-10 0,1-10 0,1-8 0,0-9 0,-4-11 0,-2-9 0,-10-10 0,-12-7 0,-14-8 0,-12-1 0,-20 2 0,-12 4 0,-10 7 0,-8 9-233,-2 10-428,1 6-798,4 6 0,11 4 0,17 1 0</inkml:trace>
  <inkml:trace contextRef="#ctx0" brushRef="#br0" timeOffset="49816.2882">12822 6217 8191,'5'0'0,"4"3"0,1 6 0,6 8 0,-1 8 0,2 8 0,-2 12 0,-1 1 0,-5 4 0,-5-5 0,-3-3-144,-1-10-102,-3-7-38,1-13-67,-4-9-21,0-12 18,-1-12 29,3-9 37,2-9 66,4-4 76,9-2 283,5-2 109,8 4 38,7 6 67,5 8 21,3 8-18,3 9-29,0 7-37,4 10-66,-3 8-76,-2 12-139,-4 6-7,-8 10 0,-12 5 0,-4 0 0,-9-2 0,-2-5-21,-4-10-94,1-8-54,0-11-55,-2-9-13,-3-10 3,2-10 19,1-10 14,3-4 46,7-9 88,10 2 88,8-1 94,10 4 53,13 5 57,2 4 12,5 10-3,-2 9-19,-7 6-14,-9 10-46,-9 11-88,-6 6-67,-6 8 0,-6 7 0,-3 3 0,0 2-268,8-3-428,6-18-749,-13 2 0,3-12 0,9-10 0</inkml:trace>
  <inkml:trace contextRef="#ctx0" brushRef="#br0" timeOffset="50350.3065">14299 6222 8191,'0'0'0,"0"0"0,0 4 0,-3 7 0,-3 6 0,-1 12 0,-7 15 0,-4 8 0,1 7 0,-3 2 0,-1-2 0,4-13 0,5-10 0,4-12 0,4-16 0,2-13 0,5-16 0,7-14 0,2-17 0,8-9 0,5-5 0,5-3 0,-1 1 0,0 7 0,-2 6 0,-5 12 0,-4 11 0,-3 12 0,-2 9 0,3 8 0,2 8 0,6 8 0,3 13 0,2 11 0,1 11 0,1 7 0,-4 4 0,0 3 0,-2-2 0,-4-2 0,-6-5-241,-5-4-195,0-10-306,-10-15-612,-10 0 0,-9-12 0,-7-10 0</inkml:trace>
  <inkml:trace contextRef="#ctx0" brushRef="#br0" timeOffset="50788.3316">14180 6508 8191,'3'-4'0,"13"-1"0,10-2 0,12 1 0,8-1 0,13 5 0,-4 0 0,-5 2-246,0 3-463,-16-4-738,-15 3 0,-10-2 0,-4 2 0</inkml:trace>
  <inkml:trace contextRef="#ctx0" brushRef="#br0" timeOffset="52452.3447">15027 6418 8191,'0'-4'0,"0"-1"0,0-2-54,0 4-251,7 0-357,-1-3-772,6 6 0,11-11 0</inkml:trace>
  <inkml:trace contextRef="#ctx0" brushRef="#br0" timeOffset="52801.3479">16184 6045 4455,'-21'-9'49,"-7"4"47,-13 1 40,-13 1 29,3 6 80,-3 12 95,-3 10 36,8 10 0,10 11 0,12 10-26,17 6-24,17 1-45,19-2-41,15-6-29,18-8-79,14-11-211,14-11-274,11-13-381,3-18-663,-6-1 0,-4-11 0,-4-11 0</inkml:trace>
  <inkml:trace contextRef="#ctx0" brushRef="#br0" timeOffset="53519.3638">16911 6162 4245,'-8'-8'57,"-7"-1"67,-7-1 70,-13-1 172,-4 5 29,-10 4 1,-4 4-1,-2 7 1,3 6-1,6 5-9,8 9-48,11 6-65,9 5-72,11 1-171,11 1-30,15-1 0,13-3 0,11-9 0,14-7 0,5-9-78,1-7-141,-2-8-75,-6-5-42,-9-5-38,-7-8-5,-10-4 7,-10-6 20,-9-1 32,-6 1 69,-7 3 171,-5 4 253,0 4 120,-2 7 44,-4 9 36,2 8 6,5 9-7,1 7-20,6 6-32,10 8-69,9-1-94,9-3-109,12-5-48,9-7 0,7-12 0,4-6 0,0-12 0,-1-9-57,-7-13-56,-13-6-70,-10-11-5,-16-1 16,-7-3 61,-13 1 111,-2 3 0,-1 5 0,0 11 0,0 9 56,2 12 57,3 8 70,2 13 5,-3 10-16,3 14-60,3 9-112,-1 12 0,5 4 0,6 2 0,-1-1 0,3 0-173,8-2-181,4-8-244,6-14-159,2-19-504,6-3 0,5-11 0,2-17 0</inkml:trace>
  <inkml:trace contextRef="#ctx0" brushRef="#br0" timeOffset="54386.3968">17998 6184 6298,'-8'-17'210,"-6"1"0,-6 0 1,-12 2-1,6 10 0,-7 14 1,5 8-1,8 11 0,12 4 1,2 12-211,12 4 0,4 3 0,8-2 0,6-5 0,9-5 0,7-13 0,4-10 0,5-11-178,-1-6-117,3-10-89,-2-11-9,-2-8 12,-6-7 56,-5-10 74,-10-2 218,-8 1 33,-7 4 0,-8 7 178,-3 7 117,0 13 89,-1 6 9,-4 6-12,-4 10-56,-2 8-75,1 7-216,2 9-34,5 7 0,6 3 0,8-2 0,5-3 0,4-5 0,8-8 0,3-7 0,4-9 0,3-9 0,5-6 0,-3-7-18,1-5-8,-8-5 22,-7-2 4,-9 1 0,-8 0 0,-6 4 0,-3 5 0,0 3 0,0 7 0,0 4 18,0 4 8,1 0-22,4 10-4,3 6 0,7 4 0,6 6 0,10 3 0,3-2 0,7-8 0,3-6 0,6-6 0,3-11 0,-1-12 0,-3-8-112,-4-7-92,-12-7-9,-11-7 3,-11-1 45,-6-4 165,-4 1 0,-2 5 0,-1 1 0,2 11 0,-1 8 111,1 12 93,-2 7 10,1 6-5,1 11-43,0 6-166,0 12 0,3 7 0,3 8 0,5 4 0,2 1 0,7 1-262,2 3-222,4-13-281,4-8-571,2-18 0,7 0 0</inkml:trace>
  <inkml:trace contextRef="#ctx0" brushRef="#br0" timeOffset="55070.4085">19878 6136 6475,'-18'-11'79,"-7"0"55,-10 0 44,-13 4 1,-2 10-1,1 9 0,4 12 0,7 8 1,11 9-1,7 5-67,9 0-12,7-3-54,5-4-45,5-7 0,7-6 0,6-9 0,5-5 0,11-10 0,6-7 0,3-7 0,1-3 0,1-6 0,-5-3 0,-11 2 0,-5 3 0,-9 2 0,-9 6 0,-5 5 0,-2 2 0,0 2 0,0 2 0,5 2 0,2 4 0,3 6 0,6 1 0,3 6 0,3 2 0,5-3 0,6-1 0,9-6 0,3-7 0,2-4 0,3-9 0,-6-9 0,-5-7-31,-10-7-55,-10-8-20,-10-6 19,-6-5 87,-5-2 0,-1 2 0,0 5 0,2 9 0,-2 12 0,1 8 30,2 11 56,0 11 21,0 11-20,2 12-87,-2 15 0,4 10 0,2 13 0,4 4 0,2 0 0,-2 1-58,0-6-370,4-15-320,2-17-643,-9-5 0,-1-17 0,-7-14 0</inkml:trace>
  <inkml:trace contextRef="#ctx0" brushRef="#br0" timeOffset="55553.4334">20273 6208 7968,'7'-4'25,"12"0"0,10 3-1,14-2 1,9 5 0,10 4-1,5 1 1,2-1 0,-1 3 0,-2-6-25,-6 0-135,-7-3-106,-4 0-44,-10-3-48,-8-3-29,-10 0-16,-7-4-15,-9-1-16,-4 1 10,-4-2 11,-7 3 148,-3-2 122,-4 4 69,-6-1 74,-6 1 65,-3 0 73,-2 2 133,1 2 112,-1 0-8,4 3-12,3 4-13,3 6-17,4 9-23,6 8-28,7 10-35,7 6-57,14 3-117,8 0-98,11-4 0,12-6 0,6-9 0,5-8 0,1-8-252,5-6-453,-2-16-741,-13-3 0,-11-8 0,-11-9 0</inkml:trace>
  <inkml:trace contextRef="#ctx0" brushRef="#br0" timeOffset="58084.5346">22276 5833 4936,'-5'-5'240,"2"-2"99,-1-1 1,1 1-1,6 4 1,9 0-1,5 3 1,11 0-1,9 0 1,5 0-141,1 0-99,-2 0-100,-7 2 0,-5-1-92,-11 2-137,-4 0-61,-8 1-64,-5-1-64,-1-1-20,0 1-5,-4-3 14,-1 0 35,1 0 70,-3 0 148,3 0 157,1 0 57,3 2 73,0 3 99,0 7 65,0 10 61,0 9 1,0 12-22,0 6-58,1 5-41,1 6-8,1-2 4,-2-2-40,1-3-103,-1-3-122,-4-5-98,-4-7-37,-6-5-20,-6-8-19,-7-7-11,-6-5-6,-1-8 26,1-2 74,3-1 155,9-4 178,9 1 69,8 1 21,9 0 9,17-2 5,13-1-2,14 2-7,17-2-27,5 3-46,0-3-340,-3 1-323,-7-4-230,-5-6-89,-14-6-428,-14 0 0,-12-9 0,-11 3 0</inkml:trace>
  <inkml:trace contextRef="#ctx0" brushRef="#br0" timeOffset="58440.5472">22979 6100 6201,'0'-10'221,"1"-1"0,2-1 0,0 2 0,5 8 0,1 10 0,0 8 0,3 9 0,-1 13 1,-2 6-222,-3 7 0,1 0 0,-4-5 0,-2-5 0,1-8 0,-1-9 0,0-8 0,2-7 0,3-3 0,5-2 0,6-2 0,9-2 0,4 0 0,5 0 0,1-2 0,-3 2 0,-4 0 0,-3 0-221,-6 0-237,4-2-1044,-13 0 0,-3 2 0,-2-6 0</inkml:trace>
  <inkml:trace contextRef="#ctx0" brushRef="#br0" timeOffset="59114.5606">23661 6171 8069,'0'-4'14,"0"0"-1,0 2 1,4-2-1,1 9 1,4 7-1,0 10 1,4 7-1,-3 9 1,-3 3-14,-1 0 0,-3-4 0,-3-5 0,0-8 0,0-8 0,0-9-6,0-6-59,0-10-9,3-9 0,4-6 9,3-8 13,6-5 52,3-1 0,2 4 0,1 1 0,-1 6 6,-2 5 58,0 8 11,-1 7-2,2 5-8,0 8-12,-1 4-53,2 8 0,1 5 0,-3 7 0,0 1 0,-2-1 0,-3-1 0,-2-4 0,-1-4 0,-2-7 0,1-5 0,5-7 0,2-7 0,6-8 0,6-6 0,0-4 0,1-6 0,3-3 0,-2-1 0,-1 3 0,-3 5 0,1 4 0,-4 5 0,-2 10 0,-5 2 0,-1 9 0,-4 7 0,-3 10 0,0 4 0,0 10 0,4 3 0,3 3-279,17-2-391,2-8-143,4-7-472,4-7 0,1-15 0,-10-9 0</inkml:trace>
  <inkml:trace contextRef="#ctx0" brushRef="#br0" timeOffset="59328.5695">24978 6282 8191,'2'-2'0,"1"1"0,0 1 0,1 4 0,1 5 0,3 12 0,1 7 0,2 4 0,1 4 0,-2-3-288,3 0-310,-3-13-186,-7-11-520,-2-3 0,-2-13 0,-8-19 0</inkml:trace>
  <inkml:trace contextRef="#ctx0" brushRef="#br0" timeOffset="59472.5778">24951 6024 8191,'0'-13'-89,"0"0"-236,0 1-310,7-7-793,8 13 0,-10 11 0,4 0 0</inkml:trace>
  <inkml:trace contextRef="#ctx0" brushRef="#br0" timeOffset="59913.603">25353 6249 8191,'4'3'0,"4"-1"0,0 5 0,2 0 0,-3 5 0,4 5 0,1 3 0,1 6 0,-3 3 0,-1-2 0,-3-3 0,-1-7 0,-2-6-60,-3-1-43,2-8-80,2 0-35,2-8-1,4-3 13,3-8 32,2-2 44,3-7 78,2-1 52,2-3 60,4 0 42,6 3 81,0 2 35,-2 8 1,-1 8-12,-3 6-34,-3 5-43,-4 5-77,1 6-53,0 4 0,-2 4 0,-1 6 0,-3 5-125,1 2-189,-1 2-192,5-5-233,5-10-73,2-7-327,9-3 0,5-9 0</inkml:trace>
  <inkml:trace contextRef="#ctx0" brushRef="#br0" timeOffset="60381.6152">26881 6279 8191,'0'0'0,"-7"0"0,-12-1 0,-18 0 0,-12-1 0,-15 2 0,-6 0 0,5-1 0,12-2 0,12-1 0,13-2 0,14-1 0,9-1 0,10-4 0,11-5 0,11-2 0,7-8 0,6-6 0,0-5 0,-5 1 0,-8-2 0,-7 4 0,-9 5 0,-7 5 0,-2 6 0,-1 4 0,-1 7 0,1 4 0,2 2 0,3 4 0,-2 10 0,2 11 0,3 12 0,1 11 0,4 17 0,6 9 0,4 6 0,3 9 0,6 3-496,6-7-273,12-11-616,-32-5 0,-9-16 0,-19-18 0</inkml:trace>
  <inkml:trace contextRef="#ctx0" brushRef="#br0" timeOffset="61190.6312">22551 5828 3835,'0'0'113,"0"-1"35,0 1 25,2-2 29,2 2 25,4-2 45,7-1 26,8-1 47,9 1 24,4 1-44,6-1 4,4-1-34,-2 3-27,-7 0-27,-5-1-26,-6 1-44,-9 1-62,-3 0-199,-6 0-148,1 1-258,-5-5-926,-2 4 0,-2-2 0,-2 4 0</inkml:trace>
  <inkml:trace contextRef="#ctx0" brushRef="#br0" timeOffset="62149.6472">27805 5632 3303,'-2'-3'271,"-1"-3"82,-2 0 104,4 0 51,-1 0 1,2 5-2,0-1 2,3 2-1,5-2 1,12 1-197,13 0-74,13 1-83,11 0-103,5 0-52,-3 0 0,-6 0 0,-8 0 0,-13 0-138,-11 2-285,-13 2-165,-5-8-820,-17 9 0,-8 0 0,-10-1 0</inkml:trace>
  <inkml:trace contextRef="#ctx0" brushRef="#br0" timeOffset="62541.649">27984 5649 4086,'0'0'172,"0"0"-5,0 0 17,2 5 39,-1 12 88,2 7 114,0 8 1,2 11-1,-1 4 1,0 7-151,-3 4-21,1 2-23,-2 1-173,-4 0-205,-3-1-269,-2-16-361,-11-6-487,-9-8 0,-7-9 0,-6-14 0,-15 11 5639,10-11-4848,6-10 155,5-5 89,10 3 108,16-15 147,3 10 158,4 5 165,10 2 183,11 3 245,15 0-96,17 4-209,18 2-154,13-1-89,4 1-107,-7-2-122,-7 0 0,-11-3 0,-15-1 0,-13 1-207,-10 1-204,-9-1-323,-9-10-530</inkml:trace>
  <inkml:trace contextRef="#ctx0" brushRef="#br0" timeOffset="62953.6547">28383 5936 6020,'0'-2'46,"0"0"95,0 2 77,0 0 0,0 8-1,1 5 1,4 12 0,-1 6 0,6 10 0,2 5-9,0 0-37,-1 3-94,-1-3-78,-3-5 0,-1-6 0,-2-5 0,4-6 0,3-9 0,8-7 0,7-4 0,3-4 0,2-2 0,0 2 0,-4 0 0,-5 0 0,-2 0 0,-1 0 0,-5 0-119,2 3-232,5 1-308,2-9-753,-5 5 0,1-2 0,6-6 0</inkml:trace>
  <inkml:trace contextRef="#ctx0" brushRef="#br0" timeOffset="63643.6556">29020 6099 7662,'-3'-8'59,"0"-1"0,1 2-1,1 2 1,1 2 0,1 12-1,2 6 1,0 10 0,0 4 0,-1 9-59,-1-1 0,-1 4 0,-4-5-58,-1-4-157,2-8-43,2-12-165,-1-7-53,7-14 2,1-13 9,1-6 27,0-5 26,5-5 40,-4-2 128,3-1 229,3 2 171,4 1 267,4 6 53,7 7-2,5 11-10,4 7-25,4 7-27,3 11-41,1 8-68,-4 7-74,-3 6-126,-6 8-103,-7 2 0,-8-2 0,-7-2 0,-5-2 0,-5-8-111,-2-6-94,-1-8-59,-1-8-82,-2-3-78,-1-7-27,0-7 10,3-6 29,2-5 78,2-8 54,7-6 160,3-1 258,4-1 125,6 4 84,7 4 76,3 6 29,4 9-12,1 6-28,0 7-77,-1 4-55,-5 11-50,-5 4-162,-7 7-68,-6 8 0,-7 5 0,-4 1-84,-1 1-231,0 2-232,2-25-902,-1 9 0,0-11 0</inkml:trace>
  <inkml:trace contextRef="#ctx0" brushRef="#br0" timeOffset="64362.685">30295 6135 4864,'-12'-7'139,"-5"-1"172,-9-1 29,-2 0 0,3 6 0,4 3 1,1 0-1,5 5 0,0 4 1,1 5-78,5 6-61,3 7-172,3 3-30,3 3 0,4-2 0,5-2 0,5-6 0,5-7 0,6-6 0,4-6-102,1-1-123,2-6-68,-2-6-83,-1-7-14,1-5 1,-5-4 19,-4-5 57,-6-2 73,-4 1 113,-7-1 228,-1 3 124,-3 4 69,0 7 82,0 8 13,0 5 1,3 5-21,0 5-56,5 5-73,3 8-112,6 5-128,9 7 0,6 0 0,4-2 0,6-1-28,1-4-201,2-6-116,-2-7-118,-2-6-161,-7-10-31,-7-9-19,-7-4 39,-9-1 149,-1-4 138,-4 2 165,3 1 412,2 1 116,5 3 117,3 3 162,7 9 32,6 4 17,4 4-37,4 9-150,5 5-138,-2 5-137,-2 7-211,-4 2-131,-5 1-247,0-1-300,-8-13-722,-9-1 0,-1-10 0,-7-10 0</inkml:trace>
  <inkml:trace contextRef="#ctx0" brushRef="#br0" timeOffset="64565.6966">31223 6064 6015,'-10'-9'118,"0"2"67,-7 1 38,-5 2 1,-1 14-1,-3 12 1,-6 8-1,-3 12 1,3 11-1,1 4-59,0 4-280,10 4-474,-2-16-878,4-1 0,0-8 0</inkml:trace>
  <inkml:trace contextRef="#ctx0" brushRef="#br0" timeOffset="67962.7074">6483 8492 6265,'0'-13'214,"-4"-3"0,2-3 0,-7-1 0,-4 3 0,-9 3 0,-7 3 0,-7 3 0,-9 3 0,-2 7-214,-5 5 0,3 8 0,4 8 0,3 12 0,8 6 0,9 6 0,9 3 0,10-3 0,8-5 0,8-8 0,11-7 0,10-13 0,12-7 0,13-6-170,5-11-74,1-10-24,-3-10-2,-7-7 0,-8-10 22,-10-3 41,-11 6 134,-7 3 73,-10 12 0,-5 6 170,-1 9 73,0 5 25,0 7 3,0 4-2,0 8-21,2 9-40,1 3-135,4 11-73,4 4 0,5 0 0,5-1 0,2-5 0,2-6 0,6-9 0,3-10 0,7-7 0,4-9 0,-2-7 0,1-8 0,-3-3 0,-3-7 0,-8 3 0,-7 0 0,-8 5 0,-5 6 0,-6 6 0,-3 6 0,1 6 0,2 6 0,4 9 0,3 3 0,4 9 0,3 5 0,1 6 0,1-5 0,2-1 0,-2-8 0,3-5 0,0-5 0,0-8 0,-2-4 0,-3-8 0,1-3-2,-3-5-2,0-6 4,-4-1 0,-1 1 0,1-2 0,-4 6 0,0 2 0,0 5 0,2 7 0,3 3 2,3 6 2,6 7-4,0 6 0,2 5 0,3 6 0,4-1-42,2 0-236,5-1-212,15-13-300,-4 2-528,2-7 0,-2-5 0,-4-8 0</inkml:trace>
  <inkml:trace contextRef="#ctx0" brushRef="#br0" timeOffset="68474.7194">8063 8574 4035,'0'-9'137,"0"-1"23,0 0 28,-3-4 18,-1 4 16,-3 0 37,-5 4 45,-7 2 54,-7 2 57,-1 2-100,-5 6-25,-1 3-23,0 3-28,4 7-19,3 5-15,4 3-37,8 3-46,7-1-53,4-1-57,3-1-12,11-6 0,5-4 0,4-7 0,12-5 0,5-7 0,3-8 0,-1-9-107,-2-8-130,-2-9-44,-7-11-17,-6-6 1,-6-5 7,-9-2 18,-2-1 68,-5 3 204,-5 8 0,-2 8 106,1 10 132,-2 12 43,2 11 16,2 8 0,4 9-6,0 9-20,3 9-66,1 10-205,6 10 0,3 8 0,7 7 0,3 1 0,6 7-93,9 0-384,6-14-1047,-4 4 0,3-8 0,-1-14 0</inkml:trace>
  <inkml:trace contextRef="#ctx0" brushRef="#br0" timeOffset="69164.7203">9348 8328 8191,'2'-5'0,"-1"2"0,2 3 0,1 5 0,1 10 0,2 16 0,-2 15 0,1 16 0,-1 6 0,-2 3 0,-2-1 0,-1-9 0,0-11 0,-1-11 0,-1-11 0,-2-13 0,1-7-152,0-16-87,3-11-9,0-14 3,4-14 7,1-13 25,-2-13 139,5-2 74,1 0 0,-2 6 0,3 10 152,3 14 87,0 11 9,6 8-3,7 7-7,7 5-25,8 5-139,6 4-74,-1 4 0,-2 2 0,-13 6 0,-10 5 0,-13 0 0,-8 7 0,-14 1 0,-10 5 0,-11 1 0,-4-1 0,-7 2 0,7-6 0,4-2 0,9 0 0,8-3 0,7-1 0,5 5 0,5 4 0,1 3 0,6 4 0,6 3 0,6 0 0,6-3 0,8 1 0,0-4 0,3-3 0,-1-2-191,2-3-226,6-5-317,19-12-635,-28 1 0,2-8 0,0-11 0</inkml:trace>
  <inkml:trace contextRef="#ctx0" brushRef="#br0" timeOffset="69580.7291">10076 8488 8191,'0'-1'0,"1"0"0,-1 1 0,0 0 0,0 6 0,0 10 0,0 9 0,0 9 0,0 7 0,0 3 0,0 1 0,0-3 0,0-2 0,0-4 0,0-4 0,0-7 0,0-7 0,3-4 0,1-3 0,6-3 0,6-1 0,6-2 0,7 0 0,3-4 0,2 0 0,1-1 0,-3 0 0,-3 2 0,-6-2 0,-3 5 0,-3-3 0,-4 2 0,-1 2-252,-1-2-449,-5-4-746,-3 0 0,-9 0 0,2-4 0</inkml:trace>
  <inkml:trace contextRef="#ctx0" brushRef="#br0" timeOffset="71664.7337">12501 8260 4831,'-13'-15'80,"-10"-4"15,-14-5 121,-10-3 127,-4 3 0,-7 5 0,3 3 0,4 4 0,5 6 0,7 3-71,6 11-9,8 11-15,11 12-120,5 15-128,14 15 0,6 7 0,5 7 0,0 1 0,-3 0-104,-5 1-175,-5-4-279,-7-13-212,-7-11-526,-2-13 0,-5-12 0</inkml:trace>
  <inkml:trace contextRef="#ctx0" brushRef="#br0" timeOffset="72150.7399">11869 8531 6132,'0'-8'229,"3"-4"0,11 0-1,9-1 1,18 3 0,9 4-1,11 4 1,4 1 0,1-1 0,-5 2-229,-7 0 0,-7 0 0,-14 0 0,-10 0 0,-11 0 0,-9 3 0,-2 1 0,-4 6 0,1 7 0,-3 7 0,1 7 0,1 4 0,1 5 0,7 4 0,11-2 0,11-3 0,8-5 0,15-7 0,7-11 0,3-9 0,-1-10-27,-2-9-153,-12-10-52,-15-9-37,-17-3-47,-12-9-7,-18-3-1,-16 0 2,-11 2 1,-6 4-2,-8 11 21,6 11 140,12 12-80,18 3-256,9-9-372,14 24 0,11 2 0</inkml:trace>
  <inkml:trace contextRef="#ctx0" brushRef="#br0" timeOffset="72514.7451">13051 8432 8191,'5'-6'0,"-1"-3"0,3 3 0,5-1 0,4 6 0,7 10 0,9 9 0,5 10 0,2 11 0,-4 11 0,-8 4 0,-12-4 0,-11-6 0,-2-8 0,-10-14 0,-3-14 0,-4-13 0,1-17 0,-3-11 0,8-7 0,4-8 0,4 2 0,5 5-93,11 5-211,12 9-211,16 0-274,10 2-509,10 17 0,0 0 0</inkml:trace>
  <inkml:trace contextRef="#ctx0" brushRef="#br0" timeOffset="73116.747">14172 8424 5348,'-3'-2'69,"-3"2"65,-4 0 153,-3 2 0,2 7 0,-1 9 1,5 6-1,2 9 0,4 9 0,7 1-28,7 0-42,7-3-63,7-4-154,11-8 0,8-10 0,2-8 0,4-8 0,1-11 0,-2-9-27,-7-6-5,-6-6-1,-11-7 33,-9 2 0,-8 2 0,-7 6 0,-2 6 0,-2 9 0,1 5 0,0 4 27,1 10 5,-1 7 1,3 8-33,4 7 0,12 8 0,8 1 0,8-2 0,7-7 0,1-6 0,-2-9 0,-2-9 0,-6-6 0,-6-10 0,-5-6 0,-10-7 0,-7-10 0,-8-10 0,-10-4 0,-4-2 0,-6-2 0,-7 4 0,-1 4-167,8 10-202,13 8-258,11-3-778,13 13 0,10 6 0,9-1 0</inkml:trace>
  <inkml:trace contextRef="#ctx0" brushRef="#br0" timeOffset="73550.7586">15154 8257 4685,'6'-3'338,"2"0"28,1 2 0,2-1-2,2 7 3,-1 8-1,2 10 0,-1 11 0,4 12 0,-2 9-153,1 3-185,-6-2-28,-3-8 0,-2-4 0,-4-13 0,-1-9 0,-1-10 0,1-7 0,1-8 0,1-8 0,-1-7 0,6-6 0,2-3 0,5-4 0,5 0 0,5 4 0,8 2 0,9 4 0,6 7 0,5 9 0,3 5 0,-1 10 0,-7 14 0,-8 5 0,-7 6 0,-11 5 0,-10 0 0,-7-2-11,-2-4-294,-2-3-218,-2-11-230,2-11-566,3-12 0,1 0 0,12-11 0</inkml:trace>
  <inkml:trace contextRef="#ctx0" brushRef="#br0" timeOffset="73750.7677">16101 8533 8191,'5'-2'0,"1"2"0,3 4 0,1 6 0,0 6 0,-3 9 0,2 4 0,-3 3 0,2 0-236,1-1-281,-2-9-241,-1-10-45,-2-5-372,-2-7 0,-2-12 0,0-11 0</inkml:trace>
  <inkml:trace contextRef="#ctx0" brushRef="#br0" timeOffset="73882.7698">16193 8236 8191,'0'-8'-312,"7"3"-354,-2-13-776,5 15 0,7 7 0,5 7 0</inkml:trace>
  <inkml:trace contextRef="#ctx0" brushRef="#br0" timeOffset="74555.772">16645 8395 5774,'0'2'74,"0"-1"7,-1 1 64,-7 1 102,-3 1-2,-5 4 1,-3 3-1,-3 5 1,4 10-1,0 7-38,5 5-35,9 5-8,4 4-64,10-3-100,12-4 0,7-4 0,13-9 0,13-11 0,5-9 0,5-12 0,1-10 0,-5-13 0,-10-11 0,-7-9-55,-12-10-44,-13-5 22,-11-2 77,-3 3 0,-10 7 0,-3 7 0,1 12 0,-1 12 0,0 10 0,2 8 55,2 9 44,2 8-22,2 8-77,0 9 0,0 10 0,3 6 0,2 2 0,0 2 0,-1 0 0,4-1 0,-4-4 0,1-6 0,-2-8 0,2-8 0,-1-11 0,7-5 0,3-10 0,8-7 0,5-7 0,8-10 0,6-6 0,7-3 0,9-1 0,5 5 0,6 8 0,-4 9 0,-6 12 0,-7 7 0,-12 10 0,-10 10 0,-6 5 0,-5 12 0,-6 2-288,-5 5-395,-10-18-761,-7 8 0,-8-13 0</inkml:trace>
  <inkml:trace contextRef="#ctx0" brushRef="#br0" timeOffset="78379.7787">19009 8371 2566,'-12'-13'140,"-4"-3"74,0-6 145,-3-5 132,6 3 78,1 0 0,3 2 0,1-1 0,5 2 0,2 2-65,11 1-76,19 1-72,13 5-147,13 3-130,11 5-79,1 2 0,-8 7 0,-8 5 0,-15 9 0,-15 6 0,-12 12 0,-16 5 0,-13 5 0,-11 6 0,-6 1 0,-7 2 0,1-1 0,8-3 0,8-4 0,14-5 0,7-6 0,15-8 0,12 0 0,18-12 0,15-3 0,12-6 0,5-6-136,-1-2-195,-7 0-224,-17-8-205,-16-6-521,-15 7 0,-18-8 0,-16-5 0</inkml:trace>
  <inkml:trace contextRef="#ctx0" brushRef="#br0" timeOffset="79273.7907">18939 8457 6019,'-1'-6'236,"-1"-1"0,8 2 1,14 2-1,18 0 0,17 3 1,15 3-1,16-3 0,6 0 0,2 0-190,-2 0-46,-1 3 0,-9-6 0,-9-1 0,-13-1 0,-15-3 0,-15-4 0,-15 0 0,-11-2-25,-4-2-23,-10 2 1,-7-2 0,-8-1 4,-4 3 5,-11 0-2,-4 4 5,-3 4 22,-2-1 13,-3 6 24,1 1 25,6 6-3,4 5 1,8 9-3,12 9-6,11 6 2,10 8-5,16 1-22,13 1-13,11-2 0,14-7 0,12-4 0,5-12 0,4-8-33,-4-5-153,-5-11-52,-6-9-5,-10-6 8,-10-10 16,-9-7 30,-11-4 89,-10-1 100,-5 0 0,-3 5 32,-2 7 154,-2 5 53,2 9 3,2 8-7,-2 7-15,0 8-31,1 9-89,2 8-100,2 7 0,-1 7 0,1 4 0,-2-3 0,-2 1 0,0-8 0,-1-6-84,0-10-10,0-7-50,0-10 5,3-12 3,4-13 60,5-9 15,8-7 24,7-6 32,10-1 5,3 5 84,2 3 9,3 9 52,-2 8-6,0 10-3,-4 12-60,-1 8-15,-3 12-25,-8 8-30,-4 10-6,-7 8 0,-7 1 0,-5 2-120,-3 1-139,-3-3-186,2-10-290,0-12-74,8-11-354,7-7-1,8-12 0,4-7 0</inkml:trace>
  <inkml:trace contextRef="#ctx0" brushRef="#br0" timeOffset="80030.7984">20896 8515 6258,'1'-8'213,"1"-2"0,2-1-1,0 0 1,6 3 0,7 4 0,7 1-1,10 1 1,4 1-59,2 1-246,-1 0-76,-1 0-53,-11-1-17,-8-2-33,-12-1-59,-4-3-12,-4-4 8,-9-4 55,-5 0 88,-7-4 82,-8 1 127,-6-2 145,-4 4 74,-1 1 35,4 3 59,3 9 11,7 1-10,1 10-51,7 8-32,5 13-30,5 4-69,4 11-92,10 5-58,5 0 0,10 1 0,4-6 0,9-7 0,6-9 0,1-8-54,2-10-134,4-7-33,3-9-5,-1-7 2,-1-10 8,-2-10 17,1-9 93,-4-3 91,-1-4 15,-4 1 53,-5 4 136,-9 5 32,-1 7 4,-5 10 0,-2 8-10,3 9-16,4 2-92,1 8-92,5 7-15,1 8 0,-1 9 0,-2 7 0,-3 6 0,-7 3 0,-4-1 0,-8-8 0,-2-2 0,-4-12 0,-4-8 0,-2-10 0,1-8 0,1-13 0,1-10 0,4-5 0,8-6 0,8 0 0,6 4 0,7 2 0,5 6 0,3 6-215,1 5-317,-2 6-198,-3-4-612,-16 6 0,-5 1 0,-9-6 0</inkml:trace>
  <inkml:trace contextRef="#ctx0" brushRef="#br0" timeOffset="81215.8081">23309 8451 3720,'-1'-11'134,"-5"-1"30,-7-1 48,-4-4 58,-9 5 103,-12 2 84,-5 2 0,-3 4 0,-5 1 1,4 3-101,-1 8-35,5 9-28,7 7-50,11 6-56,12 9-104,9 0-84,8-2 0,11-3 0,11-9 0,8-7 0,11-8 0,8-5 0,5-11 0,-1-10 0,0-13-53,-3-7-41,-10-13-19,-11-4 7,-13-4 5,-11-4 86,-14-2 15,-10 3 0,-8 3 0,-3 8 0,3 12 52,4 12 42,9 11 19,3 8-7,7 17-5,0 10-85,6 13-16,4 10 0,7 9 0,9 6 0,9 4 0,7-1 0,1 1 0,3-7 0,-1-9 0,-2-13 0,-4-16 0,-1-11 0,-5-14-80,-3-11 5,-4-13 9,-6-7 23,-6-6 43,-5-3 0,-3 2 0,-4 3 0,-2 11 0,0 7 0,0 7 80,1 11-5,1 6-9,2 11-23,2 7-43,5 10 0,0 9 0,3 7-94,3 0-185,0 3-230,2-10-265,-3-9-533,-1-8 0,-5-15 0</inkml:trace>
  <inkml:trace contextRef="#ctx0" brushRef="#br0" timeOffset="81385.8156">23790 8148 7943,'-14'-24'28,"-1"-3"-1,1-1-251,4 6-190,8 12-30,13 10-140,13-2-682,8 12 0,8 1 0,17 1 0</inkml:trace>
  <inkml:trace contextRef="#ctx0" brushRef="#br0" timeOffset="81787.818">24313 8203 5119,'-3'0'75,"-4"0"1,-8-1 60,-5 1 169,1 0 7,-5 1 0,-1 7 0,6 2 0,4 9 0,6 10-48,3 5-27,6 4-1,6 3-60,7-1-169,9-5-7,8-2 0,6-8 0,7-7 0,1-8 0,-1-8 0,-1-9 0,-7-10 0,-7-5 0,-10-7 0,-10-10 0,-6-2 0,-12 0 0,-8-2 0,-8 3 0,-4 7 0,-3 8-66,7 9-189,6 11-181,13 4-49,12 5-168,16 1-101,16 0-354,11 9 0,12 0 0,14 1 0</inkml:trace>
  <inkml:trace contextRef="#ctx0" brushRef="#br0" timeOffset="82288.8187">25139 8318 3872,'0'-3'119,"-5"-2"-2,-6-4 36,-11 1 55,-10 1 93,-12 2 142,-4 2 1,-2 6 0,3 8-1,4 8-119,10 5 1,8 8 2,15 5-37,6 1-54,14-2-93,13-3-141,10-9-2,6-8 0,12-10 0,-1-6 0,0-9 0,-4-8 0,-6-9 0,-7-7-70,-5-9-49,-11-7-31,-10-4-17,-4-6-19,-7-4 52,-10-1 130,-3 1 4,-3 6 0,0 10 0,3 12 69,6 13 50,5 15 32,4 10 15,2 11 21,3 12-54,5 10-128,1 10-5,7 7 0,1 6 0,8-1 0,-2 3 0,2 1-212,-1 1-163,2-2-177,0-9-184,-3-21-527,4-1 0,4-12 0,3-16 0</inkml:trace>
  <inkml:trace contextRef="#ctx0" brushRef="#br0" timeOffset="82762.8302">25611 8453 5514,'4'-14'270,"4"-1"16,3-2 0,3-1 0,5 5 0,4 8-1,5 2 1,2 2-12,5-1-58,1 4-236,-9-2-156,1 0-35,-5 0-12,-7 0-22,-8-3-50,-5-4-20,-1-1 0,-4-6 14,-5-4 60,-6-3 64,-3 0 80,-7 0 26,-6 3 42,-3-1 65,2 4 147,0 5 75,2 6 57,5 4-1,6 11-3,3 9-11,6 9-11,5 12-7,3 7-29,6 4-45,7 2-95,2-2-57,8-7-56,5-8 0,3-10 0,3-11 0,4-6 0,0-8 0,0-2-2,0-2-290,1-2-356,1-12-150,-9-1-492,-8-4 0,0-6 0,-10-11 0</inkml:trace>
  <inkml:trace contextRef="#ctx0" brushRef="#br0" timeOffset="84642.8356">27202 8029 6629,'0'-14'174,"0"-1"-1,0-3 1,2 3-1,3 8 1,8 13-1,5 14 1,5 11-1,4 13 1,-2 7-174,-4 7 0,-9-4 0,-6-4 0,-5-9 0,-2-9 0,-5-11 0,-3-8-82,-4-9-83,0-13-14,-1-9-10,8-11 6,5-8 2,9-8 17,9-3 55,6 0 61,6 1 15,10 8 82,3 6 100,7 9 25,6 14 15,3 5-6,-3 14-2,0 9-17,-9 9-55,-9 5-61,-9 8-14,-7 1-2,-10-2-16,-5 0-11,-5-7-57,-2-6-97,-2-7-15,-3-11-33,1-3-21,-2-11-2,5-8 2,0-5 8,6-7 46,8-6 23,5-2 62,9 0 146,13-1 81,6 2 49,8 5 22,3 6 1,0 9-2,-6 6-8,-9 10-46,-11 9-23,-9 9-11,-8 10-48,-5 5-66,-6 6-16,-2 2 0,0-1 0,-2-2-169,-3-3-183,2-6-214,-1-11-162,29-13-547,-22-4 0,4-12 0,6-9 0</inkml:trace>
  <inkml:trace contextRef="#ctx0" brushRef="#br0" timeOffset="85324.8377">28812 8097 6242,'-5'-9'78,"-5"-3"14,-10 0 37,-10-2 68,-5 6 3,-11 6 0,-3 2 0,-2 4 0,6 4 0,5 5-51,9 5-27,8 3-13,11 7-39,7 1-67,7 4-3,8-1 0,10-1 0,8-2 0,8-4-24,10-7-118,2-6-85,2-8-37,-2-2-20,-1-8-22,-3-6-1,-4-3 3,-5-6 11,-9-5 39,-12-2 92,-6 0 255,-4 2 134,-7 4 37,0 2 20,2 8 23,-1 5-1,1 5-2,-2 4-11,0 6-39,3 9-68,0 6-137,7 5-49,10 7 0,8-4 0,7-3 0,5-5 0,5-8 0,1-7-74,-2-6-131,-5-7-50,-3-7-41,-7-6-18,-7-6-10,-9-5 29,-5 1 55,-3-3 93,-2 6 131,0 3 90,-1 6 131,2 8-7,-1 4 91,0 8 24,0 4 12,4 8-31,1 6-53,1 7-158,2 4-323,4 0-229,8-8-325,-10-8-514,2-1 0,-5-11 0,0-13 0</inkml:trace>
  <inkml:trace contextRef="#ctx0" brushRef="#br0" timeOffset="85466.8424">29236 7832 8191,'-10'-13'-226,"-1"1"-307,3 0-236,0-8-563,6 22 0,10 10 0,6 3 0</inkml:trace>
  <inkml:trace contextRef="#ctx0" brushRef="#br0" timeOffset="85926.8431">29719 8052 8191,'0'3'0,"0"-1"0,0 2 0,1 4 0,2 6 0,0 6 0,1 8 0,3 6 0,-1 4 0,-3 1-155,-2-4-133,1-5-64,-2-9-26,0-9-69,0-8-30,0-12 8,0-8 9,1-11 32,2-3 68,5-5 239,4-3 204,6-1 240,3-1 54,8 4 71,7 2 28,13 8-7,6 9-8,7 9-33,-3 4-68,-6 14-85,-10 7-69,-14 7-177,-13 7-29,-8 11 0,-8 1 0,-10 3 0,-1-3-246,-1-4-203,5-10-270,3-16-97,5-7-376,8-10 0,8-17 0,3-6 0</inkml:trace>
  <inkml:trace contextRef="#ctx0" brushRef="#br0" timeOffset="86178.8447">30349 7799 7057,'0'-11'126,"0"0"0,3 5 0,2 8 0,3 15 0,5 18 0,5 16 0,3 9 0,4 8 0,1 3-126,-3-2 0,-3-2 0,-6-11-152,-6-6-175,-5-11-143,-3-12-223,-2-15-616,-2-7 0,-2-10 0,-1-8 0</inkml:trace>
  <inkml:trace contextRef="#ctx0" brushRef="#br0" timeOffset="86329.8451">30433 8139 7180,'1'-11'112,"11"-1"0,13-1 1,9-1-1,10 4-124,9 7-241,9 3-322,-5-8-782,-7 7 0,-4-2 0,-4 0 0</inkml:trace>
  <inkml:trace contextRef="#ctx0" brushRef="#br0" timeOffset="87035.8542">31142 8015 5067,'0'-7'27,"-3"-1"13,-3-3 24,-5-3 35,-5 2 74,-10 3 93,-7 2 45,-7 3 0,-7 3 0,0 4 12,-1 6-39,5 6-13,7 2-23,8 5-36,9 5-74,9 2-92,6 4-46,8 0 0,9 1 0,8-4 0,7-5 0,11-2 0,8-11 0,6-3 0,3-6-45,0-6-133,-5-6-36,-5-5-3,-13-5-1,-7-5 32,-13-5 113,-7 0 73,-4 2 0,-2 3 0,0 4 45,-2 9 133,4 4 36,-2 6 3,1 4 1,5 9-32,0 6-113,4 7-73,5 7 0,6-1 0,5 1 0,4-6 0,2-6 0,3-8 0,0-9 0,0-5 0,-2-11 0,-2-6 0,-4-4 0,-6-5 0,-6-6 0,-6 2 0,-3 1 0,-2 5 0,-3 6 0,1 5 0,-2 9 0,1 3 0,1 7 0,1 7 0,1 8 0,2 7 0,1 6 0,2 4-213,1-3-218,-1-3-246,-1-11-75,-1-9-55,-2-20-255,-4 4 0,-1-10 0,2-4 0</inkml:trace>
  <inkml:trace contextRef="#ctx0" brushRef="#br0" timeOffset="87197.8557">31398 7725 8191,'-3'-12'0,"1"2"-294,1 2-119,11 2-330,10 3-605,3 16 0,9 3 0,10-2 0</inkml:trace>
  <inkml:trace contextRef="#ctx0" brushRef="#br0" timeOffset="87637.8563">31900 8004 7684,'6'4'56,"3"3"0,5 7 1,2 6-1,0 7 0,0 7 1,-3 4-1,-5 0 0,-3-1 1,-4-6-57,1-4-7,-4-7-7,2-10-10,-3-6-11,0-2-49,0-6 0,-1-6-3,3-4 1,1-3 63,0-5 23,2-5 6,4-4 8,5-3 10,4 0 11,10-5 49,2 6 0,9 4 4,5 9-3,5 9-61,-1 8-24,1 6 0,-9 9 0,-5 10 0,-9 7 0,-11 11 0,-8 4-80,-2 8-305,-7-3-348,-6-20-665,-5 3 0,-3-15 0,-3-13 0</inkml:trace>
  <inkml:trace contextRef="#ctx0" brushRef="#br0" timeOffset="90491.8621">6395 10164 5418,'0'0'98,"0"0"182,0 0 1,0 0 0,0 0 0,0 0 0,3 4 0,0 10 1,3 9-1,0 8-39,0 12-59,1 2-447,-4 0-222,0-9-275,-3-6-574,-5-5 0,-1-14 0,-4-13 0</inkml:trace>
  <inkml:trace contextRef="#ctx0" brushRef="#br0" timeOffset="90675.8649">6349 9733 8191,'0'-10'0,"0"1"0,0 0-337,0 1-133,15 5-223,5 3-645,5 8 0,3 1 0,10-2 0</inkml:trace>
  <inkml:trace contextRef="#ctx0" brushRef="#br0" timeOffset="90937.8664">6869 9793 6100,'0'-1'206,"0"1"18,0 1 0,2 7 0,2 11 0,4 14 0,3 14 0,3 11 0,3 8 0,1 6-149,-4 1-72,0 0-195,-2-1-121,-6-8-158,8-10-286,-9-15-531,-7-7 0,-1-16 0,-7-13 0</inkml:trace>
  <inkml:trace contextRef="#ctx0" brushRef="#br0" timeOffset="91109.868">6741 10101 8191,'5'-8'0,"13"-1"-134,9 1-139,16 1-127,14 4-172,22-3-790,-11 6 0,-2 0 0,-5 0 0</inkml:trace>
  <inkml:trace contextRef="#ctx0" brushRef="#br0" timeOffset="91513.8715">7581 10065 5972,'0'-8'8,"-6"1"-13,-4-3-8,-5 1-8,-3 4-4,-10 3 3,3 4 1,1 5-1,0 4-2,2 7-10,7 4 3,3 4 11,7-1 7,2 4 16,9-5 9,10-2-3,6-2 8,5-4 4,12-4 16,0 0 18,-3 0 44,-5-3 37,-7 2 28,-11 1 3,-7 0 2,-6 4 11,-9-1 15,-8 2 22,-9-2-7,-9 0-19,-11-4-44,-4-3-89,2-2-223,3-3-334,12-6-931,1 2 0,16-2 0,12-4 0</inkml:trace>
  <inkml:trace contextRef="#ctx0" brushRef="#br0" timeOffset="92300.882">9057 10226 5248,'0'-16'169,"1"-5"131,1-4-1,6-7 1,4 11-1,9 3 1,11 6-1,8 5 1,8 5-1,3 11-52,2 13-116,-4 7-131,-6 12 0,-5 8 0,-10 2 0,-13-3 0,-8-3-92,-5-7-97,-8-10-22,-6-7-18,-6-10-37,-2-11-9,-1-13 10,3-12 18,9-8 49,4-9 183,10-7 107,5 0 96,4 1 23,4 7 18,5 6 37,7 9-283,8 12-315,28-6-1036,-23 14 0,2 5 0,-2 2 0</inkml:trace>
  <inkml:trace contextRef="#ctx0" brushRef="#br0" timeOffset="92692.8837">9875 10181 8191,'9'-2'0,"5"2"0,11-1 0,5-3 0,6 1 0,5-4 0,2-1 0,-3-4 0,-1 3-56,-6-1-64,-8-1-54,-9 0-64,-10 1-16,-5-1 1,-8 1-1,-10-5 6,-7 3 10,-9-1 20,-7 4 120,-7 0 120,-1 6 105,-1 3 77,4 4 39,4 10-1,7 8 11,10 7-4,12 9-11,6 8-20,10 0-65,15 0-76,13-1-214,13-4-167,22-9-237,16-14-215,8-9-51,12-12-297,-7-6 0,-7-17 0,-9 1 0</inkml:trace>
  <inkml:trace contextRef="#ctx0" brushRef="#br0" timeOffset="93802.8998">10770 10031 7921,'-16'-20'30,"-8"-1"0,-12-1 0,-8 0 0,5 12 0,-4 8 0,7 4 0,6 10 0,4 5 0,6 8-30,6 8-76,10 6-136,1 0-42,10 1-6,11-5-22,5-6-31,6-7-26,10-10-5,0-8-8,1-5 2,-4-6 96,-4-4 172,-4-3 83,-7-2 37,-8 1 32,-3 4 22,-1 7 50,-2 5 76,2 15 93,1 10 39,4 11-20,4 16-37,-1 10-40,0 12-31,-2 4-10,-11 1 9,-3 4-23,-8-1-90,-13-9-237,-4-10-92,-8-15-21,-7-15-43,-3-19-37,4-16-1,4-18 6,8-15 7,10-18-7,9-12 5,14-14 136,13-6 42,13-3 55,12 2 82,11 5 63,2 9 38,1 11 44,-7 9 51,-6 13 87,-12 9 42,-11 6 20,-10 11 5,-6 5-31,1 4-40,-5 7-26,5 8-36,-1 9-52,6 8-57,1 8-79,8 5-32,5 0 0,7-1 0,0-4 0,4-6 0,0-7 0,0-10 0,-3-7 0,-2-7-74,-2-8-131,-7-9-32,-8-10-10,-6-5 11,-6-8 19,-4-2 103,-1 1 114,-2 3 0,0 8 0,2 6 73,-1 10 133,2 10 31,0 5 10,0 10-12,6 10-18,1 4-102,9 10-115,12 7 0,8-1 0,13-3 0,6-3 0,4-8 0,3-11 0,0-8 0,-4-11 0,-6-11-106,-7-9-102,-9-11-19,-13-7-6,-13-11 4,-10-5 21,-10-5 102,-7-2 106,-2 6 0,3 8 0,1 13 106,7 13 102,3 16 19,4 14 6,1 16-4,0 13-21,0 10-102,4 11-106,6 2 0,0 1 0,9 2-227,7-1-194,6-6-304,8-13-638,-3-1 0,2-10 0,1-13 0</inkml:trace>
  <inkml:trace contextRef="#ctx0" brushRef="#br0" timeOffset="94470.9056">12650 10218 8191,'-23'-8'0,"-12"3"0,-8 3 0,-6-3 0,6 8 0,8 6 0,11 3 0,6 5 0,5 7 0,9 4 0,2 5 0,10 0 0,7-1 0,7-6 0,7-4 0,4-8 0,2-8 0,1-4-137,-1-8-96,-2-4-32,-1-7-17,-5-1 2,-4-4 20,-7 2 38,-8 4 77,-3 2 45,-4 6 4,-1 3 163,2 3 166,1 4 32,3 5 17,3 6-2,6 4-20,4 4-37,5 3-79,2-1-43,10-4-6,5-5-25,2-6-70,6-4 0,3-12-82,-3-5-120,-3-11-49,-5-10-62,-11-7-46,-13-7-8,-11-4 36,-4-3 92,-11 4 102,-2 5 122,2 8 96,0 11 110,3 12-25,4 8 97,2 10 96,2 12 8,-2 13-37,3 10-91,4 11-101,5 9-123,4 5-15,1-1-260,4 1-118,-3-5-312,15-17-653,-27-5 0,-4-13 0,-10-16 0</inkml:trace>
  <inkml:trace contextRef="#ctx0" brushRef="#br0" timeOffset="94807.9158">13135 10273 8191,'9'-6'0,"9"-1"0,16 1-58,14 0-1,12 1-1,11 5 9,1 1 3,-7 1-3,-9 0 3,-14 1-7,-14 0-5,-11 3-31,-11-3 28,-5 2 41,-4 5 73,0 5-1,-1 6-2,1 9 4,0 7-4,1 4 7,4 1 5,1 1 31,0 1-7,3-5-241,-2-5-261,8-11-345,-5-13-582,0-5 0,0-14 0,2-16 0</inkml:trace>
  <inkml:trace contextRef="#ctx0" brushRef="#br0" timeOffset="94950.9191">13655 9954 8191,'0'-12'-86,"0"4"-435,1-2-996,4 2 2,5 7-1,6 12 0</inkml:trace>
  <inkml:trace contextRef="#ctx0" brushRef="#br0" timeOffset="95333.921">14038 10132 8033,'0'0'18,"0"0"-1,-2 0 1,1 3-1,-4 6 1,-3 2-1,-1 8 1,-1 7-1,3 9 1,4 5-18,3 3 0,7 1 0,7-3 0,5-5 0,12-7 0,9-5 0,6-9 0,0-8 0,2-7 0,-5-11 0,-10-12 0,-8-8 0,-9-8 0,-10-9-63,-9-4-103,-7-1-48,-8 3-15,-2 11-23,-3 6-65,-3 16-145,13 7-268,0-4-421,9 16 0,10 1 0,14 1 0</inkml:trace>
  <inkml:trace contextRef="#ctx0" brushRef="#br0" timeOffset="95767.9267">14563 10174 7644,'1'0'61,"2"0"0,0 0-1,2 5 1,1 8 0,3 2-1,0 8 1,1 4 0,2 1 0,-5-2-63,-1-1-99,-3-4-107,-2-6-16,-1-6-14,0-5-15,2-4-2,1-8 6,2-4 16,2-8 20,5-2 103,2-7 192,5-2 126,3-2 16,4 1 14,1 7 15,3 4 2,7 7-6,2 11-16,4 5-20,2 8-101,-5 8-93,-5 5-19,-10 4 0,-10 1 0,-9 1 0,-4 0 0,-7-1 0,-5 3 0,-1-2-295,8 0-424,-9-18-716,6 7 0,3-9 0,3-8 0</inkml:trace>
  <inkml:trace contextRef="#ctx0" brushRef="#br0" timeOffset="96410.9366">16616 10122 4548,'-23'0'62,"-17"0"34,-17 0 53,-12-3 77,1-3 76,3-6 59,12-5 8,12-7 1,15-5-1,14-5-51,7-5-11,10 0-34,7 2-52,7 4-78,6 4-75,7 10-59,5 4-9,0 9 0,4 7 0,2 12 0,-4 13 0,-6 15 0,-4 13 0,-6 11 0,-5 6 0,-7 3 0,-4-1 0,1 1 0,-4-1-96,1 1-266,9-1-319,-3-11-116,-3-6-454,0 0 0,-1-8 0</inkml:trace>
  <inkml:trace contextRef="#ctx0" brushRef="#br0" timeOffset="96552.9381">16691 10885 8130,'6'0'7,"4"0"0,3-3-1,2-3-62,9 5-674,-8-28-742,-6 11 0,-3-3 0,-4-7 0</inkml:trace>
  <inkml:trace contextRef="#ctx0" brushRef="#br0" timeOffset="98557.9439">11836 12700 5168,'-16'-3'24,"3"3"59,3-3 52,4 2 83,28-1 85,25 2 2,25 4-1,25 3 0,29 5 0,23 0-16,15 5-9,8 0-58,1-2-52,0 1-83,-15-3-86,-15-1 0,-22 0 0,-23-5 0,-24 2 0,-22-1 0,-22-5 0,-14-1 0,-10 0 0,-6-2 0,-3 3-146,-4-1-179,1 2-179,6-5-939,-10 2 0,2-2 0,4-7 0</inkml:trace>
  <inkml:trace contextRef="#ctx0" brushRef="#br0" timeOffset="101451.966">13647 12541 6197,'0'-6'222,"0"1"-10,0 1-25,0 1 30,2 10 4,2 10 1,7 12-1,3 8 1,3 13-1,6 7-221,-1 3 0,-3-3 9,0-3 26,-5-8-30,3-12-5,-2-10 0,2-5 0,0-13 0,2-8 0,1-11 0,2-10 0,-3-16 0,1-11 0,-2-10 0,0-4 0,-2-5 0,0 8 0,-3 5 0,0 13 0,-4 11 0,-2 15 0,3 10 0,4 12 0,7 10 0,7 11 0,6 14 0,0 9 0,4 5 0,-1 3 0,-2-3 0,3-8 0,-2-9 0,0-8 0,-1-13 0,-1-8 0,-1-10 0,-4-9 0,0-14 0,-4-7 0,-2-7 0,-3-6 0,-3 0 0,-1 3 0,-3 2 0,-3 4 0,-3 9 0,1 8 0,-1 12 0,4 7 0,4 9 0,6 11 0,2 10 0,5 10 0,5 8 0,2 5 0,4 1 0,4-8 0,-2-5 0,-4-14 0,1-11 0,-4-9 0,-2-9 0,-3-12 0,-4-13 0,-1-9 0,1-8 0,-5-5 0,-1 1 0,-2 5 0,-4 7 0,0 7 0,-4 10 0,-2 8 0,4 7 0,4 7 0,5 9 0,7 9 0,5 7 0,4 9 0,2 9 0,2 0 0,3-2 0,-2-7 0,-3-8 0,0-13 0,-3-7 0,0-16 0,-2-11 0,-1-12-170,-2-6-53,-1-10-13,-3-2-15,-6 1 3,-1 2 18,-6-2 69,-6 4 136,-1 4 25,-3 8 0,0 9 169,0 10 54,5 10 13,1 14 15,3 10-3,5 11-18,3 6-69,0 12-135,3 0-26,2 4 0,-2-4 0,-1-2 0,-4-6 0,-3-9 0,-4-8 0,-3-8 0,-4-8 0,-3-4 0,-1-6 0,0 3 0,0-3 0,0-3 0,0 1 0,0 1 0,0-2 0,0 0 0,0 3 0,0-3 0,0 3 0,0-2 0,0 1 0,0 0 0,-1-2 0,0 1 0,-1-1 0,1 2 0,-2-1 0,1 0 0,1 0 0,-2-1 0,0-1 0,-1 2 0,4 1 0,-2-1 0,2 2 0,0 0 0,2 0 0,-2 0 0,0 0 0,0 0 0,0 0 0,0 0 0,0 0 0,0 0 0,0 0 0,0 0 0,0 0 0,-2 0 0,2-2 0,0-1 0,0-1 0,0-2 0,0 1 0,0 0 0,-1-2 0,1 4 0,-1 0 0,-1 0 0,1 3 0,1 0 0,0 0 0,0 0 0,0 0 0,0 0 0,0 0 0,0 0 0,0 0 0,0 0 0,0 0 0,-2 0 0,2 0 0,0 0 0,0 0 0,0 0 0,0 0 0,0 0 0,0 0 0,0 0 0,0 0 0,0 0 0,0 0 0,0 0 0,2 0 0,2 0 0,4 0 0,3 0 0,2-3 0,5 0 0,2-1 0,1-1 0,3-1 0,5-2 0,3 3 0,3-4 0,2 1 0,1 1 0,-4-1 0,2 1 0,-1 2 0,-3 1 0,1-1 0,-2 4 0,-3-1 0,3 1 0,1 1 0,-1 0 0,6 0 0,0-1 0,-1 1 0,-1 0 0,-2 0 0,2 0 0,2 0 0,0 0 0,2 0 0,6 0 0,4 0 0,3 0 0,3 0 0,0 0 0,-3 1 0,-4 2 0,-6-3 0,-2 3 0,-4-2 0,0 1 0,-1-2 0,1 2 0,3-2 0,1 2 0,1 1 0,0-1 0,1 2 0,0-1 0,4-3 0,-1 3 0,4-1 0,3 0 0,0 0 0,3 2 0,3 0 0,0-1 0,-1 0 0,4-1 0,1 2 0,6-3 0,1-1 0,9 0 0,3 0 0,-1-1 0,-1 1 0,0 0 0,-5-2 0,-6 2 0,-3-2 0,-3 2 0,-3 0 0,-4 0 0,1 0 0,-2 0 0,0 0 0,-3 0 0,1 0 0,-3 0 0,0 0 0,-4 0 0,0-1 0,-1 0 0,-2-1 0,-3 1 0,6-2 0,1 1 0,8-2 0,2 1 0,8 0 0,2-2 0,1 3 0,1 0 0,0-1 0,-1-2 0,-1 2 0,6-1 0,1-1 0,4 2 0,0-1 0,2-1 0,-5 1 0,1 1 0,-5-2 0,-4 1 0,-4 1 0,0 0 0,-1-1 0,3 2 0,7-1 0,9 0 0,5-4 0,2 2 0,-5 0 0,-4 1 0,-7 1 0,-13 0 0,-9 3 0,-9 0 0,-11 0 0,-7 0 0,-5 0 0,-3 0 0,-5 0 0,-2 0-262,-4 1-305,-2-2-201,-13-17-550,-13 15 0,-17-4 0,-37-5 0</inkml:trace>
  <inkml:trace contextRef="#ctx0" brushRef="#br0" timeOffset="102528.9737">18983 12932 447,'0'-1'280,"0"-2"61,0-3 45,-2 2 48,4-6 38,-2 2 32,0 2 29,0 3 34,0 0 58,0-1-106,0 2-4,0-1-62,0-2-45,0 2-47,0 2-39,0-1-32,0 5-29,0 8-33,0 8-59,-2 11-93,1 14-76,-2 10 0,-3 10 0,2 7 0,-2 4 0,-1 4 0,1 7 0,0 1 0,2-2 0,-1 4 0,-2-4 0,2-1 0,-3-4 0,-2-2 0,-1-6 0,0-8 0,4-8 0,3-10 0,1-8 0,0-10 0,3-8 0,0-6 0,3-4 0,-3-3 0,0-4-194,0 2-159,4 2-316,-1-10-726,-1 3 0,-2 0 0</inkml:trace>
  <inkml:trace contextRef="#ctx0" brushRef="#br0" timeOffset="102980.9834">17855 14359 3570,'-9'0'5,"2"3"15,1 1 88,6 0 89,23 0 57,20 2 90,27 3 58,27 2 61,24-1-1,14 0-2,12-1-3,10-4-15,0-2-87,2 1-90,-6 0-56,-14-2-91,-27 2-58,-25 2-60,-29-4 0,-24 2 0,-18-1 0,-11 0-72,-10 1-217,-8 1-291,3-5-870,-11 2 0,-5-2 0</inkml:trace>
  <inkml:trace contextRef="#ctx0" brushRef="#br0" timeOffset="103412.9852">18887 14553 3128,'0'-8'216,"0"1"40,0-2 26,0-2 12,-3 7 2,-4 2 12,-9 4 190,-11 9 22,-8 8 0,-10 12-140,-14 12-75,-9 13-41,-10 7-26,-11 6-12,-4 4-1,4-2-13,4-5-189,11-4-23,18-11 0,12-8 0,17-10 0,13-9-18,9-9-186,10-5-155,15-8-271,4-14-766,8 2 0,6-5 0</inkml:trace>
  <inkml:trace contextRef="#ctx0" brushRef="#br0" timeOffset="104059.9994">18675 14636 5311,'3'-4'75,"5"1"78,6 0 71,7 2 69,9 6 0,11 10-1,9 11 1,4 10 0,5 11-1,-1 5-46,1 7-29,-1 2-77,1-1-71,-3 0-69,-4-1 0,-7-5 0,-7-6 0,-9-8 0,-11-7 0,-6-8 0,-5-8 0,-4-6 0,-3-4 0,0-5 0,1-1 0,-2 1 0,-2-2 0,-4-2 0,-5 2 0,-9 0 0,-8 0 0,-9-1 0,-8 1 0,-9-1 0,-7 0 0,-9-2 0,-5 0 0,-7 0 0,0 1 0,-3-2 0,4 2 0,3-2 0,4 0 0,1 0 0,5-2 0,5-1 0,5 0 0,4 1 0,2 0 0,5-1 0,4 3 0,10 2 0,11-2 0,10 4 0,10 0-243,3 0-222,7-3-320,6-2-554,-1 3 0,2 0 0,8-1 0</inkml:trace>
  <inkml:trace contextRef="#ctx0" brushRef="#br0" timeOffset="104509.0033">18655 15384 1930,'0'0'176,"1"0"111,-1 2 86,0 3 50,1 2 98,-1 7 80,0 9 33,0 8 0,0 11 1,0 9-84,0 10-92,0 9-112,0 6-86,0 6-49,0 3-99,0 4-79,0 5-34,0 1 0,0-3 0,-1 2 0,1-4 0,-1-8 0,1-14 0,0-8 0,4-14-337,12-18-432,3-16-648,-5-9 0,5-19 0</inkml:trace>
  <inkml:trace contextRef="#ctx0" brushRef="#br0" timeOffset="106415.0487">11866 17195 3812,'0'-1'79,"6"1"9,8-1 47,8 1 39,10-3 36,14 3 43,10-3 103,5 2 89,8-2 0,5 1-75,8 2-3,5 0-10,8-2-47,6 4-39,7-2-35,2 2-43,1 1-103,-1-1-90,7 0 0,3 1 0,-2-3 0,-2 0 0,-1 0 0,-8 0 0,-4 1 0,-2 0 0,1 2 0,-1 1 0,0 0 0,0 0 0,0 1 0,1 0 0,1-1 0,1 1 0,0 2 0,-4-2 0,-6-1 0,-3 2 0,-3 1 0,0-3 0,3 2 0,4-2 0,2 1 0,5 1 0,-4-2 0,1 1 0,-2 0 0,-4 0 0,4-1 0,3-2 0,4 0 0,4-1 0,0 0 0,-1 1 0,-6 0 0,-4 1 0,-6 0 0,0-1 0,0 5 0,4-1 0,3 0 0,3 0 0,7 1 0,-1-1 0,4-3 0,-2 3 0,-1-3 0,0 4 0,-10-3 0,-4 2 0,-4-3 0,-5-2 0,-7-1 0,4 0 0,0 0 0,1 0 0,5 0 0,2 0 0,-2-1 0,3 1 0,0-3 0,-2 1 0,0-4 0,5 2 0,0-1 0,2 2 0,-4-1 0,-1 2 0,-4 2 0,-2 0 0,-9 0 0,-1 0 0,2 0 0,2 0 0,5 2 0,5-1 0,7 2 0,2 3 0,0-1 0,5 0 0,4 2 0,4 0 0,5 0 0,3 0 0,-2 1 0,-4 0 0,-5 1 0,-7-3 0,-6 0 0,-4 0 0,-6-4 0,-7-1 0,-7-1 0,-7-1 0,-7-1 0,-5 1 0,-2 0 0,-6-3 0,-6 0 0,-7-2 0,-8 1 0,-11-1 0,-7 2 0,-4 2 0,-1 1-234,-6 1-175,2 1-229,-2-3-160,-11 1-424,-7-2 0,-5-13 0,-18-19 0</inkml:trace>
  <inkml:trace contextRef="#ctx0" brushRef="#br0" timeOffset="110145.1281">22348 12743 2061,'7'3'165,"5"2"46,5-1 67,6-1 50,5-3 31,6 0 27,5 0 29,9 0 10,5 0 20,9-1-101,8-1-32,3 2-51,4-1-53,6 0-52,1 1-30,2 0-29,3 0-24,2 0-12,-3 0-23,-1 0-14,1 0-14,-3 2 1,-5 2-15,-4 3 2,-8-1-12,-12 2 11,-11 1-14,-14-3 2,-7-2 9,-9 1-2,-4-4 0,-1 1 7,0-2 5,0 0 0,4 1 15,5 0-8,4 1 16,2 0 6,1 1 4,-4-1 10,-2-1 7,-5 1 3,-3-2-8,-5 4-13,-2-1-32,-4 1-1,1-1 42,-2 3 4,-2 0-2,1 6-8,-2 3-8,-2 5-3,0 5 8,0 7 15,1 4 31,1 6 4,3 4-37,0 4-24,0 1-30,-3 0-11,2 1 0,-2-1 2,0 3 14,-3 7 16,0 2 4,-1 2 0,-1 5-12,0-4 12,3-3 21,-1-4 10,-1-3-11,1-5-3,-1-5-12,-1 0 5,1 0-1,-1 5-7,-1 0 4,1 0 2,3-3-1,-2-5 1,4-7 7,0-6-1,3-7-4,-2-7-24,2-4-6,0-6 0,-1-3 0,-3-2-32,-1-1-29,-6 0-10,-5 0-15,-9-1-4,-8 1-29,-8-3-13,-6 2-6,-5 0-10,3-1 6,0 0 44,5 2 52,10 0 21,11 2 37,10 0 60,11 2 47,18 2 13,20 6 6,18 1 10,14 5-7,17 0-11,1 0-23,-6 2-11,-8-1-21,-17-1-57,-15 0-18,-17 2 0,-14-4 0,-13 1 0,-15-3 0,-11 1 0,-11-1 0,-12-3 0,-9 2 0,-2-4 0,2 3 0,6-1 0,8 1 0,19 2 0,15 0 0,14 1 0,16-1 0,17 3 0,12-1 0,9 2 0,9 0 0,-1-1 0,-6 1 0,-10 2 0,-8-5 0,-15 0 0,-12 0 0,-6-1 0,-13-1 0,-12-1 0,-13 0 0,-11 0 0,-12-1 0,-8-2 0,-1 0 0,1 1 0,6 2 0,12 0 0,16 1 0,15 4 0,15 1 0,22 0 0,16 2 0,13 2 0,9-1 0,8-1 0,-3-4 0,-8-1 0,-8-1 0,-10-4 0,-14-1 0,-13 0 0,-8-2 0,-11-2 0,-12 1 0,-12-1 0,-10 2 0,-11-1 0,0-1 0,0 2 0,7-1 0,6 2 0,13 2 0,13 0 0,7 2 0,12 2 0,11 1 0,8 0 0,4-1 0,7-2 0,-5 1 0,-7-1 0,-7-3 0,-11 2 0,-5 2 0,-2 1 0,-4 4 0,-2 7 0,0 5 0,-2 4 0,2 5 0,1 5 0,3-1 0,0 4 0,3 5 0,0-1 0,0 4 0,-2 3 0,2 0 0,-2 3 0,2-1 0,-1 1 0,1-3 0,0-3 0,1-4 0,-1-5 0,0-1 0,0-3 0,4 2 0,1-5 0,1-3 0,2-2 0,1-1 0,1-3 0,-3-2 0,-1-1 0,0-1 0,-3-3 0,-2 1 0,0-2 0,-1-1 0,0-1 0,0-1 0,0 1 0,0-1 0,2 2 0,-2-1 0,1 2 0,-1-2 0,2-1 0,-2-1 0,0 0 0,0 0 0,0-2 0,0 1 0,0 0 0,0-3 0,0 0 0,0-1 0,0 0 0,0-2 0,0 0 0,0-2 0,-2 0 0,1-1 0,-2-2 0,-1-3 0,3 0 0,-4-2 0,-2-1 0,-3 1 0,-3-1 0,-3-1 0,-4-2 0,-3 2 0,-3-2 0,-1-2 0,-3 0 0,-3 1 0,1 0 0,-1-2 0,0 4 0,0-3 0,1 4 0,0 0 0,5 1 0,1 0 0,1 0 0,3 0 0,-1-2 0,0 2 0,3-3 0,-5 0 0,0 0 0,-1-1 0,-2-1 0,1 3 0,-1-1 0,4 1 0,-4 2 0,1-2 0,-1 1 0,0-1 0,2 2 0,3-2 0,1 2 0,3 0 0,3 0 0,0 0 0,-1 0 0,2 0 0,-2 0 0,-2 0 0,2 0 0,1 0 0,-3 0 0,2 2 0,3 1 0,-6 1 0,-2 0 0,-3 0 0,-1 0 0,-1 0 0,1 0 0,1 2 0,5-3 0,0 3 0,0 0 0,2 2 0,0-1 0,-2-1 0,2 3 0,-1-4 0,2 1 0,0-1 0,1-1 0,0 0 0,1 1 0,1-1 0,-1-1 0,-2 2 0,3-1 0,-1-1 0,1 1 0,0-3 0,-1 2 0,1-1-187,-4 2-306,-2-1-173,-1-3-103,-8-13-446,-12 5 0,2-6 0,-17-5 0</inkml:trace>
  <inkml:trace contextRef="#ctx0" brushRef="#br0" timeOffset="111413.1348">18689 16729 1998,'2'0'244,"-2"0"76,1 0 67,1 0 60,-2 0 103,0 0 47,1-1 39,-1 1 0,0 0 1,2-2-172,-2 2-73,0 0-75,0 2-67,0 1-62,0 2-101,0 7-47,0 2-40,0 7 0,0 2 0,0 2 0,0 4 0,0-1 0,0 1 0,0-2 0,0 2 0,0-3 0,0-2 0,0 3 0,0 0 0,0-3 0,0-2 0,0-5 0,0-1 0,0-3 0,1-1 0,-1-2 0,2 4 0,-2-2 0,0 2 0,0-1 0,0 1 0,0 0 0,1-2 0,0-1 0,-1 0 0,2-1 0,-2-2 0,0 2 0,0-1 0,0-3 0,0 1 0,1-1 0,-1-3 0,2 3 0,-1 0 0,1-1 0,-1 2 0,-1-2 0,2 0 0,-2 2 0,0-4 0,0 1 0,0 2-215,9 0-462,-7-32-782,-1 25 0,-1-3 0,-3-13 0</inkml:trace>
  <inkml:trace contextRef="#ctx0" brushRef="#br0" timeOffset="113950.1533">11706 12829 1351,'4'-8'38,"5"0"11,1-1 65,3-3 62,-4 2 48,-2 3 34,-3 4 15,-1 0 0,-2 0-3,2 3-28,-1-1-13,-2 1-7,0-2-33,0 4 17,0-5 38,0-1 104,1 0 65,-1-4 1,2 1 3,-1-2 0,2 3 3,0-4-4,1 3-33,1 2-78,-4 0-87,2 3-136,-3 1-82,0 7 0,1 3 0,2 14 0,1 7 0,1 12 0,2 4 0,-1 11 0,1 5 0,-3 7 0,-1 4 0,-1 7 0,-4 8 0,2 3 0,2 5 0,-2 4 0,0-4 0,0-5 0,0-1 0,0-4 0,0-8 0,3-5 0,0-7 0,1-10 0,2-10 0,2-10 0,-3-9 0,-3-8-117,0-5-312,2-14-1100,-2 0 0,-1-4 0</inkml:trace>
  <inkml:trace contextRef="#ctx0" brushRef="#br0" timeOffset="114729.1688">11192 14418 2976,'-17'0'130,"-6"-3"100,-5-3 136,-4-2 163,6-2 1,4-2-1,4 0 1,5 3-1,7 3 1,2 4-81,2 2-49,4 0-101,6 0-135,8 2-164,18 2 0,16 4 0,21 4 0,14 3 0,15-2 0,11-1 0,6-3 0,4 0 0,-3-1 0,-12-1 0,-11 1 0,-13-4 0,-14 1 0,-10-3 0,-8-1 0,-13 0 0,-9 1 0,-6-2 0,-12 3-14,-4 0-350,7 3-376,-12-5-674,1 4 0,1 0 0,-2 0 0</inkml:trace>
  <inkml:trace contextRef="#ctx0" brushRef="#br0" timeOffset="115163.173">11788 14866 4961,'9'0'126,"2"0"27,9-1 16,5 1 13,3 0 57,3 0 30,4 1 18,-5-1 5,-4 0-1,-3 2-131,-5-1-179,-7 2-170,-1 4-269,2-5-177,-1 1-530,-6 4 0,0-5 0,-2 0 0</inkml:trace>
  <inkml:trace contextRef="#ctx0" brushRef="#br0" timeOffset="115583.1948">11202 15193 4792,'-2'0'86,"1"0"26,7 0 88,11 0 96,18 0 49,17 3 1,17 1-1,16 3 0,7-1 0,11 6-52,1-4-34,4 2-26,0-3-88,-8 2-96,-10-2-49,-16-1 0,-18 1 0,-20-3 0,-15 0 0,-12 3-218,-6-1-188,4-1-352,-7-2-603,0-2 0,-5-1 0,-1-1 0</inkml:trace>
  <inkml:trace contextRef="#ctx0" brushRef="#br0" timeOffset="116125.2074">11799 15642 5973,'14'0'180,"10"-1"35,9 0 18,11-2-1,6 6 0,-1-6 1,-8 3-1,-7 0 0,-9 0-39,-12 4-322,0 1-473,-12-10-842,-5 18 0,-3-1 0,-8 0 0</inkml:trace>
  <inkml:trace contextRef="#ctx0" brushRef="#br0" timeOffset="116994.2141">11961 15895 4494,'-1'0'143,"-2"-1"27,0 1 70,0-3 129,0 3 9,2-5 1,-2 1-1,2 1 0,-1-1 0,2 3-86,0 1-57,-1-2-26,1 2-71,-2 0-128,2-2-10,-1-1 0,1-2 0,-3-2 0,1-4 0,1-2 0,-3 1 0,1-3 0,0 2 0,-2 3 0,-2 2 0,6 1 0,-2 4 0,2 2 0,-2-2 0,3 3 0,-2 4 0,-1 6 0,0 7 0,2 6 0,-1 14 0,-2 4 0,3 5 0,-5 5 0,5 5 0,-1 0 0,2 4 0,0 3 0,0 0 0,0 2 0,0-2 0,-1-6 0,1-3 0,0-5 0,-2-5 0,2-4 0,0-5 0,0-4 0,0-2 0,0-3 0,3-4 0,-1-1 0,-1-3 0,1 0 0,-1 2 0,-1-4 0,-1 0 0,2-2 0,-1 1 0,0-1 0,-1-1 0,1-2 0,0-1 0,0 2 0,0-3 0,0-1 0,0-1 0,0 1 0,1-2 0,2 1 0,0-1 0,-1 3 0,1-1 0,0-1 0,-1 1 0,-2 1 0,3 1 0,-2-2 0,1 2 0,-1-4 0,1 3-2,2-1-333,9-1-419,-6-13-666,2 5 0,4-18 0</inkml:trace>
  <inkml:trace contextRef="#ctx0" brushRef="#br0" timeOffset="119569.2319">8997 15208 5127,'-1'-21'303,"1"-5"18,0-6 0,7-6 0,9 8 0,11 3 0,11 11 0,11 2 0,3 8 0,-3 6-147,-4 10-155,-15 4-19,-14 9 0,-10 7 0,-15 11 0,-15 2 0,-11 5 0,-6 4 0,-9-2 0,2-2 0,4-3 0,7-6 0,10-5 0,10-5 0,8-10 0,9-1 0,13-5 0,9-5 0,10-2 0,9 0 0,9-5 0,-2-1 0,0 0 0,-9 0 0,-9-1 0,-8 1 0,-12 0 0,-7 0-100,-1 0-194,-1 0-219,-2-3-213,2-2-48,0-3-382,10-5 0,-6 0 0,5-8 0</inkml:trace>
  <inkml:trace contextRef="#ctx0" brushRef="#br0" timeOffset="120111.2434">9575 15040 5067,'0'-15'347,"-2"1"0,1-3 0,0 2 0,3 10 0,-3 10 0,-2 11 0,2 11 0,-2 13 1,-2 13-348,-2 7 0,-1 2 0,-3-1 0,4-1 0,3-9 0,2-5 0,7-10 0,8-8 0,10-11 0,7-8 0,9-6 0,4-3 0,-1-4 0,-4-6 0,-6-2 0,-11-5 0,-5-4 0,-10-2 0,-6-3 0,-3 0 0,-6 3 0,1-1 0,0 7 0,1 3 0,0 6 0,4 5 0,3 8 0,0 11 0,0 6 0,0 13 0,0 8 0,0 6 0,0 2 0,0 2 0,0-4 0,2-2-156,1-5-336,5-13-307,-2-7-549,0-8 0,2-11 0,5-23 0</inkml:trace>
  <inkml:trace contextRef="#ctx0" brushRef="#br0" timeOffset="120482.244">10089 15175 8191,'0'-6'0,"0"0"0,3 4 0,2 2 0,4 11 0,1 13 0,7 10 0,1 10 0,1 7 0,1 4 0,-1 1 0,2-2 0,-4-7 0,-1-10 0,3-12 0,-1-12 0,2-9 0,6-15 0,2-12 0,1-11 0,-3-10 0,-1-12 0,-3-1 0,-7-1 0,-3 4 0,-6 7 0,-2 6 0,-2 11 0,-2 10 0,4 8-616,30-1-899,-31 9 0,-7 1 0</inkml:trace>
  <inkml:trace contextRef="#ctx0" brushRef="#br0" timeOffset="123457.2518">14225 11843 4942,'-5'-10'344,"0"-2"0,1-2 0,-2-2 0,6 1 0,0 0 0,0-3 0,0 0 0,1-3-1,4-3-189,5 1-154,6-1 0,7-1 0,6 2 0,4 2 0,2 3 0,2 7 0,-1 5 0,2 7 0,-5 11 0,-3 10 0,-8 6 0,-8 10 0,-8 8 0,-12 5-2,-14 2 1,-7-3 1,-8 0 0,-7-4 0,1-8 0,3-4 0,9-5 0,9-5 0,10-7 0,7-2 1,18-1 1,13-6-2,12-1 0,12-5 0,12 1 0,-1-5 0,1 2 0,-5 0-198,-7 0-214,-6-1-315,8-11-643,-35 7 0,-5-7 0,-5-2 0</inkml:trace>
  <inkml:trace contextRef="#ctx0" brushRef="#br0" timeOffset="123871.2576">14967 11630 6269,'-13'-2'214,"-4"2"-1,-2 5 1,2 6-1,9 12 1,6 11-1,6 10 1,6 5-1,9 7 1,3-2-214,14-2 0,4-8 0,4-10 0,0-11 0,1-14 0,-3-7 0,-6-12 0,-6-9 0,-11-10 0,-7-9 0,-11-8 0,-14-3 0,-9-2 0,-12 0 0,-10 4 0,-3 9 0,-1 9 0,6 12-39,12 13-333,16 5-389,8 9-642,10 4 0,13 1 0,11 1 0</inkml:trace>
  <inkml:trace contextRef="#ctx0" brushRef="#br0" timeOffset="124277.2596">15540 11742 8191,'-4'-3'0,"-6"3"0,-3 0 0,-7 1 0,2 10 0,-2 10 0,7 8 0,6 10 0,7 8 0,12 1 0,5 0 0,8-1 0,6-6 0,10-9 0,2-9 0,3-8 0,-1-10 0,-3-10 0,-6-6 0,-14-10 0,-8-8 0,-10-8 0,-5-8 0,-13-2 0,-4-3 0,-8 3 0,-4 5 0,-2 9 0,8 9 0,1 15-232,11 8-210,9 4-327,1 0-580,5 11 0,9-1 0,10 0 0</inkml:trace>
  <inkml:trace contextRef="#ctx0" brushRef="#br0" timeOffset="124923.2687">16230 11904 8191,'3'0'0,"2"-3"0,2 3 0,2 0 0,4 0 0,7 0 0,3 0 0,6 0 0,0 0 0,-3 0 0,-8 0 0,-6 0 0,-7 0 0,-4 0 0,0 0 0,-2 0 0,1-3 0,0 0 0,-4-3 0,-2-6 0,-2-3 0,-1-4 0,3-6 0,1-3 0,4-5 0,-1-6 0,4-6 0,1-2 0,0 1 0,3 1 0,3 7 0,5 5 0,1 9 0,4 9 0,3 0 0,8 8 0,2 2 0,6 4 0,-2 7 0,-2 6 0,-11 5 0,-2 9 0,-11 9 0,-2 7 0,-5 4 0,-1 5 0,-2-1 0,-2 0 0,1-3 0,1-6 0,0-6 0,0-6 0,7-6 0,8-4 0,8-5 0,8-7 0,8 1 0,7-7 0,3-1 0,-4 0 0,0-3 0,-9 2 0,-9 0-117,-10 1-367,-2-7-1034,-12 6 0,-6 1 0</inkml:trace>
  <inkml:trace contextRef="#ctx0" brushRef="#br0" timeOffset="126007.2754">17858 14354 1072,'-2'0'128,"1"0"70,1 0 72,0 0 87,0 0 75,0 0 57,0-2 70,0 0 96,-1-1 63,-1 0-61,1 2-66,-2-1-71,-6 5-73,-8 7-86,-8 7-75,-8 7-57,-8 8-70,-5 7-96,0-5-63,4-2 0,6-3 0,10-7 0,12-6 0,8-4-214,16-4-431,10-18-821,9 8 0,9-8 0,13-10 0</inkml:trace>
  <inkml:trace contextRef="#ctx0" brushRef="#br0" timeOffset="126809.2856">19832 14272 3138,'0'-3'310,"1"-3"92,-1 1 80,0-2 34,2 4 2,-5 0 9,-2 3 1,-5 3-1,-7 4 0,-8 6-219,-5 3-90,-3 5-93,-6 4-80,1 1-34,2 0-2,5-1-9,4-2 0,10-3 0,5-4 0,2-2-75,8-3-258,8-2-482,-4-7-578,-1 0 0,2-9 0,0-5 0</inkml:trace>
  <inkml:trace contextRef="#ctx0" brushRef="#br0" timeOffset="129976.3038">23138 15358 6278,'-3'-3'209,"3"-1"0,-2-1 0,4 0 0,11-2 0,7 3 0,9-3 0,16 0 0,10-2 0,18-1-177,15-2-32,21-3 0,22 0 0,13-4 0,13-1 0,10-4 0,6-2 0,1-4 0,-3-2 0,-11-6 0,-20 5 0,-30 0 0,-38 5 0,-26 8 0,-25 6 0,-15 6 0,-6 6 0,0-3 0,-2 4 0,2 1 0,2-2 0,-2 2 0,0 0 0,0 0-220,0 2-237,0-4-259,-2-2-35,1-5-458,-2-1 0,-6-10 0,0 1 0</inkml:trace>
  <inkml:trace contextRef="#ctx0" brushRef="#br0" timeOffset="130301.3068">25098 14619 4152,'0'-5'428,"0"-1"1,0 2 1,3-1-1,6 2 1,8 4-1,8 7 1,5 7-1,2 10 1,-2 9-257,-7 12-171,-4 7-2,-6 3 0,-4 2 0,-6-6 0,-2-5 0,-4-9 0,-5-12 0,-5-1 0,-8-5-18,-6 1-259,-3-1-292,-1-13-896,-2 7 0,3-4 0,6-5 0</inkml:trace>
  <inkml:trace contextRef="#ctx0" brushRef="#br0" timeOffset="131475.3198">25004 15898 7385,'0'0'10,"0"6"67,0 9 0,0 9-1,0 12 1,0 14 0,-4 4-1,-4 6 1,-3 1 0,-4 1 38,-1-4-48,-3-7-67,4-10 0,3-10 0,1-13 0,4-11 0,4-14 0,0-14 0,2-15 0,-2-11 0,3-12-19,0-6-51,0-5-7,3-4 0,-2-2 13,7 1 38,5 5 20,8 8 4,10 14-1,8 11 1,8 15 20,6 10 53,4 11 5,-4 9 2,-8 11-14,-15 9-38,-17 10-20,-15 8-4,-17 4 0,-14-2-9,-12 1 0,-9-5 3,-5-8 0,3-7 0,8-6 0,7-3 3,10-5 0,12-3 1,11-1 0,3 0 10,14-1-3,7 2-3,13 5 0,5 4-1,15 3 1,1 3-3,2 2 1,-5 1-2,-3-2-254,-5 1-248,-4-14-255,-1-8-578,-12-2 0,1-5 0,-6-15 0</inkml:trace>
  <inkml:trace contextRef="#ctx0" brushRef="#br0" timeOffset="131925.3203">25576 16077 8073,'2'-2'13,"-1"-1"0,0 1 0,2 1 0,-1 9 0,-2 10 0,1 9 0,-1 9 0,0 5 1,-1 7-14,-2 2 0,-5-3 0,-3 2 0,1-4 0,-1-6 0,2-8 0,5-6 0,4-9 0,-2-1 0,7-6 0,2-1 0,7-3 0,7-1 0,9-1 0,7-2 0,1-1 0,4 1 0,1-1 0,-7 0 0,-4 0 0,-9 2 0,-9-1 0,-9 1 0,-2 3-255,-3-4-543,-12 2-629,-7-2 0,-4-3 0,-7-6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6-03T08:47:47.813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2155 2986 5321,'0'-6'325,"0"-6"33,2-3 18,-2-3 44,1 2-77,-1 2-60,0 2-51,1 6-44,-2 2-37,2 1-68,-1 8-29,0 9-19,0 10-13,1 12-22,1 14 0,1 8 0,0 7 0,0 1 0,-2-2 0,-1-7-34,0-6-41,9-16-86,-9-13-264,-1-11-235,-2-14-362,1-15-672</inkml:trace>
  <inkml:trace contextRef="#ctx0" brushRef="#br0" timeOffset="244.429">2112 3027 6873,'-6'-47'242,"6"-7"-32,-1-6-27,8-6-24,12 29-22,8 13-20,9 10-17,10 8-17,4 8-14,-4 8-51,-4 11-18,-12 12 0,-13 7 0,-10 6 0,-18 0 0,-14-4 0,-10-9 0,-6-7-31,-4-10-37,25-11-99,-8-2-257,15-7-236,11-1-363</inkml:trace>
  <inkml:trace contextRef="#ctx0" brushRef="#br0" timeOffset="7227.8655">2470 3116 1761,'0'0'465,"0"0"75,0 0 40,0 0 10,0 0-56,0 0-68,0 0-56,0 0-52,0 0-44,3 0-87,-3-2-48,2 0 8,0-4 2,1-1 3,-2-1 40,5-2-29,-1 0-30,2 0-23,4-1-22,1 3-20,4 1-23,3 6-27,5-2-20,5 7-16,-5 6-20,1 5-2,-8 5 0,-8 6 0,-3 3 0,-5 0 0,-1-2 0,-3-4 0,-1-6 0,0-6 0,-1-7 0,0-9 0,0-9 0,4-8 0,1-9 0,0-5 0,0-2 0,3 5 0,1 5 0,5 5 0,5 7 0,5 4-4,7 6-50,36 4-295,-32-1-255,-4 6-393,0-3-734</inkml:trace>
  <inkml:trace contextRef="#ctx0" brushRef="#br0" timeOffset="7569.5488">2961 2992 7524,'0'0'109,"-6"2"-11,2 6-9,-2 4-9,-1 8-9,1 3-7,2 5-7,2 3-8,2-1-5,6-3-38,1-4-6,8-5 0,5-3 0,7-10 0,2-4 0,1-7 0,-5-10 0,-8-6 0,-9-7 0,-8-8 0,-14 0 0,-6-1 0,-3 4 0,-2 6-19,0 10-47,16 8-85,-5 6-265,11 8-238,6 1-366</inkml:trace>
  <inkml:trace contextRef="#ctx0" brushRef="#br0" timeOffset="8044.2862">3322 2866 7882,'0'-7'45,"0"2"-3,4-1-3,2 5-2,0 13-3,2 9-3,2 13-2,-3 11-2,-4 8-2,-1 2-25,-1 2 0,-1-10 0,0-9 0,0-12 0,0-12 0,2-10 0,-2-11 0,3-8 0,0-7 0,0-7 0,1-5 0,4-2 0,3 5 0,4 2 0,4 6 0,6 6 0,2 11 0,3 4 0,1 10 0,-2 13 0,-1 7 0,-2 4 0,-7 9 0,-4 0 0,-9-1 0,-8-4 0,-12-5 0,-13-6 0,-7-7 0,-6-10 0,-5-5-9,5-4-47,8-16-296,10 7-255,10 0-391</inkml:trace>
  <inkml:trace contextRef="#ctx0" brushRef="#br0" timeOffset="8527.6025">2431 3523 5326,'1'4'394,"14"-1"138,11 1-88,21-4-82,17 0-64,18 0-53,11 0-46,3 0-38,3 0-35,-7 1-59,-2 1-32,-13 2-33,-10-3-2,-12 3 0,-4-1-70,-9-29-285,-1 20-253,-1 2-390,7-10-730</inkml:trace>
  <inkml:trace contextRef="#ctx0" brushRef="#br0" timeOffset="8844.3327">3885 3184 8074,'7'-3'15,"13"2"-1,13-1 0,15 1 0,9 1-1,9 0-1,-6 0 0,-12 0-1,-18 0 1,-14 0-12,-13 0 0,-16 1 0,-9 2-33,4 3-94,-10-1-263,-2 1-246,8-4-376,8 0-704</inkml:trace>
  <inkml:trace contextRef="#ctx0" brushRef="#br0" timeOffset="12420.8298">2497 4720 7580,'0'-7'99,"0"-1"-9,0 5-8,-4 4-8,-5 13-8,-6 18-6,-5 11-7,-1 11-7,1 6-5,4 0-41,0-9 0,9-9 0,1-12 0,3-18 0,2-18 0,3-18 0,3-18 0,7-16 0,3-10 0,4-8 0,7 1 0,-1 7 0,-4 11 0,1 14 0,-3 16 0,1 16 0,3 20 0,0 15 0,5 17 0,1 10 0,1 12 0,-1 1 0,-3-1 0,-2-3 0,-5-7-45,20-7-89,-27-10-263,-4-12-243,1-12-373,-12-9-697</inkml:trace>
  <inkml:trace contextRef="#ctx0" brushRef="#br0" timeOffset="12587.7268">2452 4948 7882,'2'-6'45,"7"0"-3,12-2-3,10 3-64,13-4-382,10 8-240,-4-1-370,-8-1-689</inkml:trace>
  <inkml:trace contextRef="#ctx0" brushRef="#br0" timeOffset="13424.3401">4077 4871 7085,'0'-16'134,"0"0"17,-6-6 6,-6-3-19,-6 4-16,-11 3-16,-6 3-14,-5 7-13,-6 4-11,-4 10-33,-2 11-19,5 8-8,6 10-8,15 6 0,16 8 0,15-3 0,19 0 0,15-8 0,13-6 0,6-14 0,4-8 0,-7-17 0,-5-14 0,-10-17 0,-10-11 0,-10-14 0,-11-7 0,-4-1 0,-9 0 0,-3 4 0,-5 8 0,1 11 0,1 15 0,1 11 0,0 13 0,4 18 0,-3 13 0,5 13 0,0 13 0,3 12 0,3 5 0,3 6 0,3 1 0,2-1-17,20-2-104,-12-11-262,2-16-247,1-16-379,7-14-708</inkml:trace>
  <inkml:trace contextRef="#ctx0" brushRef="#br0" timeOffset="13603.2765">4441 4824 8191,'0'-9'0,"0"3"0,0-2 0,-2 3 0,4 7 0,-2 15 0,1 9 0,-1 5-12,2 10-65,-1-22-286,2 16-251,-3-11-388,1-10-724</inkml:trace>
  <inkml:trace contextRef="#ctx0" brushRef="#br0" timeOffset="13757.2667">4415 4579 8191,'-9'-18'0,"0"0"0,2 4-33,14 3-104,8 17-257,9 13-244,13 3-376,9 1-700</inkml:trace>
  <inkml:trace contextRef="#ctx0" brushRef="#br0" timeOffset="14115.7056">4846 4727 8136,'-3'0'7,"-7"-1"-1,-3 1 1,-4 0-1,0 8 0,-4 4 0,6 8-1,6 9 1,3 4 0,5 6-6,2 5 0,6-5 0,6-3 0,5-7 0,6-8 0,4-13 0,-1-10 0,-5-11 0,-6-11 0,-9-10 0,-6-7 0,-9-5 0,-7 0 0,-8 5 0,-3 8 0,-1 10-30,12 12-83,5 8-272,10 8-246,14 6-378,12 4-708</inkml:trace>
  <inkml:trace contextRef="#ctx0" brushRef="#br0" timeOffset="14563.6941">5304 4838 7484,'1'-9'118,"-2"-1"-12,-7-2-10,-4 0-10,-8 9-10,-4 1-8,-3 4-8,1 4-8,6 5-7,5 5-45,11 9 0,2 2 0,13 5 0,10 1 0,10-8 0,3-4 0,7-9 0,-1-10 0,-2-15 0,-5-13 0,-6-14 0,-8-16 0,-7-10 0,-10-10 0,-10-3 0,-8 3 0,-6 8 0,3 15 0,-1 18 0,6 16 0,8 15 0,5 18 0,2 15 0,5 15 0,4 17 0,2 13 0,0 8 0,0 0 0,-3 4-30,7-4-305,-12-10-258,0-11-398</inkml:trace>
  <inkml:trace contextRef="#ctx0" brushRef="#br0" timeOffset="14977.4357">5786 4892 8191,'0'-6'0,"0"-1"0,3 0 0,7 0 0,6 3 0,3 3 0,4 1 0,1-2 0,-2 1 0,0-1 0,-3-4 0,-5-4 0,0-4 0,-5-2 0,-6-7 0,-1-2 0,-5 0 0,-9 3 0,-5 3 0,-9 5 0,-9 8 0,-4 6 0,0 14 0,2 11 0,12 13 0,12 14 0,17 11 0,24 2 0,21-4 0,13-5 0,12-16 0,8-16 0,-5-13-18,-8-16-311,-17-16-258,-23-13-401,-15-10-748</inkml:trace>
  <inkml:trace contextRef="#ctx0" brushRef="#br0" timeOffset="16948.2748">7084 4582 7225,'0'-17'171,"0"0"-19,0 0-18,-3-1-16,-1 14-15,-8 4-14,-5 12-11,1 3-13,0 14-9,6 6-56,9 11 0,9-1 0,8 0 0,9-6 0,8-7 0,7-11 0,-2-10 0,1-9 0,-4-9 0,-6-6 0,-5-7 0,-5-3 0,-10-6 0,-6 3 0,-2 5 0,-2 2 0,-4 4 0,4 9 0,-2 3 0,0 3 0,1 6 0,5 6 0,8 6 0,9 2 0,8 5 0,7-2 0,6-6 0,-3-7 0,-4-5 0,-7-8 0,-11-9 0,-10-7 0,-5-6 0,-8-8 0,-9-3 0,-6-3 0,0 3-39,1 4-67,5 0-280,8 9-246,6 7-379,8 7-706</inkml:trace>
  <inkml:trace contextRef="#ctx0" brushRef="#br0" timeOffset="17384.2904">7809 4403 7940,'0'-8'35,"0"-1"-1,-1 1-3,2 4-1,10 14-3,3 13-1,3 12-2,3 11-1,2 7-2,-8 5-21,-2-2 0,-8-3 0,-2-8 0,-2-9 0,-2-13 0,1-11 0,2-12 0,-1-15 0,0-8 0,4-7 0,4-6 0,3-7 0,4 1 0,3 3 0,1 1 0,4 9 0,3 11 0,3 9 0,1 9 0,-2 13 0,-4 8 0,-6 13 0,-5 4 0,-9 6 0,-3 4-11,-1 2-89,0-3-272,-1-10-250,2-11-383,4-15-717</inkml:trace>
  <inkml:trace contextRef="#ctx0" brushRef="#br0" timeOffset="17728.3583">8495 4608 8191,'-3'-5'0,"-2"1"0,-3 1 0,-2 6 0,7 9 0,-3 9 0,5 12 0,2 7 0,6 1 0,7 1 0,6-6 0,4-8 0,5-8 0,-2-10 0,1-8 0,-5-14 0,-3-8 0,-4-11 0,-10-8 0,-8-7 0,-12-4 0,-12-1 0,-6 3 0,-2 9 0,-3 12-38,9 15-74,6 15-276,15 9-245,13 6-378,27 1-706</inkml:trace>
  <inkml:trace contextRef="#ctx0" brushRef="#br0" timeOffset="18047.9332">9029 4588 8151,'-1'-12'5,"-4"-1"0,-2-2-1,-2 0 0,-2 9 1,-4 4-1,3 11 0,1 6 0,7 7 1,2 7-5,7 7 0,5 2 0,10-2 0,3-4 0,5-3 0,-4-4 0,-8-5 0,-9-3 0,-7-4 0,-13-2 0,-8-1 0,-8 0 0,-4-3 0,-5-1-21,9 0-36,19-6-108,2 0-253,8-8-237,15-4-366</inkml:trace>
  <inkml:trace contextRef="#ctx0" brushRef="#br0" timeOffset="18442.3746">9429 4749 7985,'1'0'28,"2"-3"-1,6 0-2,8 1-1,2-1-1,7-1-1,1-3-2,-1 0-1,-7-3-1,-3-1-18,-6-2 0,-7-2 0,1 1 0,-9-4 0,-5-1 0,-8 1 0,-4 2 0,-8 1 0,-2 7 0,1 3 0,-3 5 0,4 9 0,4 11 0,10 9 0,9 6 0,11 9 0,15 1 0,8-2 0,8-2 0,10-10 0,7-6-11,17-9-313,-9-12-260,-3-10-403,-2-11-751</inkml:trace>
  <inkml:trace contextRef="#ctx0" brushRef="#br0" timeOffset="19004.4488">10681 4614 8116,'1'-3'9,"-1"3"0,0 3 0,3 8-1,-2 9 1,4 9-1,2 2-1,2 4-20,5-1-88,-6-7-279,-2-12-247,-1-10-381,-7-17-710</inkml:trace>
  <inkml:trace contextRef="#ctx0" brushRef="#br0" timeOffset="19132.0347">10650 4422 8053,'-4'-29'18,"-3"-1"-1,4 2-38,11 4-111,9 19-289,7 16-236,17 10-364,7 3-677</inkml:trace>
  <inkml:trace contextRef="#ctx0" brushRef="#br0" timeOffset="19528.4143">11049 4603 8191,'3'3'0,"1"2"0,3 5 0,3 7 0,-2 4 0,-1 6 0,-3 4 0,-2-2 0,-2 0 0,-5-4 0,-3-6 0,-3-9 0,-1-3 0,0-10 0,3-9 0,4-7 0,3-8 0,5-8 0,10-6 0,7-4 0,6 2 0,13 3 0,5 8 0,1 9 0,-1 14 0,-5 6 0,-6 14 0,-7 10 0,-8 10 0,-11 5 0,-3 7 0,-4-1-8,0-1-88,-3-9-274,0-10-249,-2-13-386,3-9-719</inkml:trace>
  <inkml:trace contextRef="#ctx0" brushRef="#br0" timeOffset="19752.2425">11746 4403 8191,'2'0'0,"1"7"0,4 10 0,4 10 0,2 11 0,2 13 0,-1 5 0,-3 2 0,-6-1-39,13-3-101,-20-6-258,-5-12-242,-4-15-375,-4-12-697</inkml:trace>
  <inkml:trace contextRef="#ctx0" brushRef="#br0" timeOffset="20512.0025">11680 4650 7934,'1'-17'36,"8"1"-1,12-2-3,14-1-2,13 11-2,10 7-1,8 0-3,0 1-1,-4 0-1,-4 0-22,-13 0 0,-7 0 0,-11 0 0,-7 0 0,-7-3 0,-3 1 0,-4-5 0,-3-2 0,-2-4 0,-2-5 0,-2 1 0,-4-1 0,1 1 0,-2 0 0,0 3 0,-1 5 0,-2 4 0,-2 4 0,-4 4 0,-1 11 0,0 3 0,3 9 0,3 5 0,8 3 0,4 0 0,14 0 0,7-5 0,11-3 0,9-6 0,6-9 0,0-5 0,0-8 0,-1-3 0,-2-7 0,-1 0 0,-5-7 0,0 0 0,-9-1 0,-8 0 0,-6 3 0,-7 2 0,-2 6 0,-6 6 0,3 1 0,7 4 0,4 4 0,4 6 0,4 4 0,3 7 0,-4 7 0,-2 2 0,-5 4 0,-7-2 0,-5-2 0,-4-7 0,-7-8 0,-7-11 0,-2-8 0,1-13 0,3-11 0,7-9 0,9-3 0,10-8 0,7 1 0,6 4 0,-2 6 0,4 9 0,-4 9-13,1 10-76,-6 7-280,-3 8-250,2 0-385,-2 3-718</inkml:trace>
  <inkml:trace contextRef="#ctx0" brushRef="#br0" timeOffset="20911.9614">13111 4555 8090,'8'-2'13,"4"1"-1,3-1 0,4 4 0,-4 7-1,-1 6-1,1 8 1,-1 6-1,-3 4 0,-5-3-10,-3 0 0,-1-8 0,-2-6 0,-2-9 0,2-5 0,0-9 0,0-8 0,0-6 0,0-6 0,4-9 0,4-1 0,5-1 0,5 4 0,4 2 0,7 11 0,2 7 0,6 8 0,-1 8 0,0 8 0,-7 7 0,-4 5 0,-8 5 0,-3 6 0,-5-3 0,-2 1 0,-5-2-57,3-10-292,-3-2-254,3-4-393,3-7-735</inkml:trace>
  <inkml:trace contextRef="#ctx0" brushRef="#br0" timeOffset="21565.2647">14061 4616 7969,'-4'-12'31,"-3"-1"-2,-7-1-2,-4 0-1,2 8-1,-9 4-2,4 2-2,-2 3 0,0 4-2,3 5-19,0 4 0,4 5 0,9 0 0,3-2 0,8-5 0,10-3 0,8-6 0,7-3 0,14-5 0,2-6 0,2-6 0,-6-2 0,-5-8 0,-9 0 0,-9 0 0,-9 1 0,-7 6 0,0 5 0,-4 5 0,2 6 0,0 9 0,2 5 0,-2 9 0,0 4 0,2 7 0,10 1 0,1-4 0,14-4 0,7-8 0,8-9 0,4-6 0,-2-15 0,-3-13 0,-5-12 0,-9-14 0,-16-15 0,-7-10 0,-10-6 0,-6 1 0,-8 9 0,3 17 0,1 19 0,4 20 0,5 17 0,5 21 0,6 20 0,9 20 0,7 14 0,6 12 0,3 3 0,-2-4 0,-8-6 0,70-6-319,-84-13-261,-5-16-403,-3-15-757</inkml:trace>
  <inkml:trace contextRef="#ctx0" brushRef="#br0" timeOffset="23308.2692">15669 4290 3179,'26'-3'199,"14"-4"27,12-2-3,12-2 95,-5 0 150,-5-4 99,-10-3 0,-12-1 63,-14-1-137,-12-3-128,-15 3-87,-17 3-59,-11 2-44,-14 2-49,-9 7-45,-2 4-34,4 10-17,7 12-30,14 13 0,11 14 0,17 17 0,5 8 0,13 8 0,5 0-25,2-1-42,21-7-298,-24-8-251,-2-14-386,-6-11-723</inkml:trace>
  <inkml:trace contextRef="#ctx0" brushRef="#br0" timeOffset="23767.882">15573 4478 8024,'26'-5'16,"13"-2"1,19 2-2,18-3-8,3 4 1,-2 4 0,-3 0 10,-15-6 0,-18 3-2,-17-3-9,-14 4-3,-7-3-2,-11 4 2,-4 1 6,0 0-2,-5 4 1,-4 4-9,3 6 0,2 8 0,8 6 0,3 4 0,10 1 0,8 3 0,10-4 0,9-8 0,9-5 0,3-11 0,-2-6 0,-4-9 0,-7-8 0,-14-9 0,-8-7 0,-13-5 0,-8-5 0,-13-1 0,-3 6-33,-3 9-48,-1-3-293,8 19-248,9 7-385,10 6-715</inkml:trace>
  <inkml:trace contextRef="#ctx0" brushRef="#br0" timeOffset="24112.6084">16504 4405 8191,'3'-9'0,"3"4"0,6 0 0,8-2 0,9 14 0,5 7 0,7 8 0,-1 8 0,-7 6 0,-8 1 0,-16-1 0,-5-6 0,-8-7 0,-7-9 0,-3-9 0,4-8 0,-3-10 0,7-8 0,3-5 0,8-8 0,3 0 0,2 2 0,-1 3 0,7 8-33,0 8-55,3-43-288,0 50-248,4 0-383,1 2-712</inkml:trace>
  <inkml:trace contextRef="#ctx0" brushRef="#br0" timeOffset="24619.3973">17088 4405 8191,'1'0'0,"-1"0"0,0 3 0,2 3 0,-2 7 0,-2 6 0,2 8 0,0 4 0,3 3 0,3 0 0,8-3 0,5-4 0,7-7 0,6-9 0,3-6 0,3-10 0,3-9 0,-1-8 0,1-7 0,-10-4 0,-5-3 0,-10 5 0,-8 5 0,-5 6 0,-3 10 0,-2 4 0,2 7 0,2 7 0,-2 8 0,0 5 0,7 6 0,6 2 0,8-4 0,10-4 0,8-7 0,1-8 0,-1-6 0,-7-9 0,-8-8 0,-8-6 0,-10-6 0,-4-7 0,-8-2 0,-5 1 0,-1 2 0,2 9-34,2 9-75,5 9-276,6 5-246,10 7-379</inkml:trace>
  <inkml:trace contextRef="#ctx0" brushRef="#br0" timeOffset="25028.2755">18210 4402 7383,'1'-11'139,"-1"-2"-16,-7-3-12,-10 1-13,-9 7-11,-6 4-11,-6 2-9,-1 8-10,4 9-7,3 5-50,8 9 0,8 8 0,11 1 0,10 0 0,20-1 0,11-8 0,10-9 0,8-9 0,-2-8 0,-6-11 0,-12-9 0,-8-7 0,-14-7 0,-6-5 0,-5 2 0,-4 2 0,1 12 0,-1 6 0,3 9 0,-2 9 0,2 11 0,3 6 0,1 10 0,4 5 0,3 5-53,1-12-294,-1 3-254,-4-9-394,-1-11-736</inkml:trace>
  <inkml:trace contextRef="#ctx0" brushRef="#br0" timeOffset="25352.5221">18461 4461 8191,'3'-11'0,"3"2"0,5 0 0,5 2 0,7 9 0,6 11 0,0 5 0,-3 6 0,-6 3 0,-10 0 0,-6-2 0,-7-4 0,-8-7 0,-5-4 0,-3-5 0,2-8 0,1-6 0,10-8 0,8-4 0,11-4 0,7-2 0,6-2 0,4 7 0,1 2-26,-1 8-25,-3 6-43,27 0-301,-30 6-243,-5 0-376,0-1-699</inkml:trace>
  <inkml:trace contextRef="#ctx0" brushRef="#br0" timeOffset="25840.2611">19345 4480 8017,'-6'-9'23,"-6"-1"-1,-7-2 0,-4-2-2,1 11-1,-6 0-1,-3 4 0,-1 7-2,1 7 0,3 6-16,8 5 0,11 3 0,12 3 0,15-3 0,12-5 0,9-8 0,4-7 0,5-9 0,-5-9 0,-2-15 0,-7-10 0,-9-13 0,-8-14 0,-9-14 0,-6-6 0,-9-6 0,-5 6 0,-3 12 0,3 15 0,-2 18 0,7 19 0,4 16 0,3 15 0,4 18 0,3 14 0,9 19 0,2 12 0,6 5 0,-1 1 0,-3-2-48,-10-54-296,-4 31-256,-6-19-395,-1-10-738</inkml:trace>
  <inkml:trace contextRef="#ctx0" brushRef="#br0" timeOffset="27587.7716">20338 4285 7716,'1'-9'74,"5"-3"-6,5 1-6,5-3-5,5 8-5,10 4-5,4 5-4,4 8-5,3 11-4,-3 7-34,-4 11 0,-11 5 0,-9 0 0,-8-4 0,-9-7 0,-8-10 0,-3-10 0,-4-8 0,-1-12 0,1-9 0,5-13 0,8-5 0,4-9 0,4-5 0,4 3 0,2 4 0,3 5 0,4 11 0,6 10-30,29 9-104,-16 3-258,2 8-245,7-1-374,-3 2-702</inkml:trace>
  <inkml:trace contextRef="#ctx0" brushRef="#br0" timeOffset="27949.0247">21000 4374 7720,'6'0'72,"3"0"-5,5-3-6,4 3-5,2 0-5,4 0-5,-1-3-4,-2-5-4,-4-2-5,-5-8-28,-6-3-5,-5-3 0,-5 4 0,-8-1 0,-10 6 0,-8 2 0,-9 4 0,-3 4 0,-1 2 0,4 4 0,7 7 0,9 10 0,11 9 0,7 6 0,13 9 0,13 2 0,10-4 0,11-2 0,13-5-22,14-6-88,1-14-270,2-5-248,1-13-380,-6-11-712</inkml:trace>
  <inkml:trace contextRef="#ctx0" brushRef="#br0" timeOffset="28255.7849">21543 4275 7546,'-8'-17'106,"-2"1"-10,-9-1-9,-3 1-9,2 11-8,1 8-8,3 6-7,7 8-7,6 3-5,3 7-43,6 2 0,9-2 0,4-1 0,4-4 0,5-1 0,-4-3 0,-4-1 0,-7-1 0,-6-1 0,-7 2 0,-10-4 0,-10 1 0,-11-5 0,-4-5-29,-6-3-30,12-1-80,5-5-273,15-8-240,13-2-367,28-10-686</inkml:trace>
  <inkml:trace contextRef="#ctx0" brushRef="#br0" timeOffset="28451.7724">21800 4233 8191,'2'0'0,"2"1"0,3 6 0,3 9 0,4 6 0,3 10 0,-3 5 0,-1 3 0,-1-2-62,-6-15-289,-2 2-255,-3-13-391,-5-6-734</inkml:trace>
  <inkml:trace contextRef="#ctx0" brushRef="#br0" timeOffset="28598.0198">21797 4008 7716,'0'-8'-92,"41"4"-395,-31-1-215,10 2-330,9 5-613</inkml:trace>
  <inkml:trace contextRef="#ctx0" brushRef="#br0" timeOffset="28956.2328">22308 4201 7686,'0'-1'79,"0"1"-6,-4-2-6,-7 1-7,-5 4-4,-6-1-7,-5 5-4,2 0-5,8 1-4,5 3-36,7 0 0,5 0 0,8 2 0,8 2 0,6 3 0,5 4 0,8 3 0,-5-1 0,-6 0 0,-7-1 0,-10-4 0,-3-3 0,-10-1 0,-10-1 0,-5-3 0,-5-5 0,-7 1-45,5-5-60,5-4-282,6-7-246,6-6-379</inkml:trace>
  <inkml:trace contextRef="#ctx0" brushRef="#br0" timeOffset="29176.2757">22528 4050 8115,'4'0'9,"5"5"0,2 11 0,4 9 0,4 16-1,-1 14 0,0 8 0,-1 5 0,-4-3-1,-3-3-64,-6-35-293,-2 14-254,-4-13-393</inkml:trace>
  <inkml:trace contextRef="#ctx0" brushRef="#br0" timeOffset="29344.1107">22597 4296 7708,'15'-4'16,"9"3"-44,17 0-105,11-2-363,5 3-211,2 1-325,5-1-601</inkml:trace>
  <inkml:trace contextRef="#ctx0" brushRef="#br0" timeOffset="29796.2535">23209 4263 7325,'-10'-6'148,"-6"1"-17,-5 2-13,-10-1-14,0 8-12,-3 5-11,1 4-10,1 1-11,6 5-8,6 2-43,9 2-9,6 3 0,13 0 0,12-1 0,9-1 0,8-7 0,8-6 0,-2-8 0,-1-3 0,-3-9 0,-1-3 0,-12-6 0,-3-1 0,-9-3 0,-9 0 0,-3 1 0,-3 3 0,1 4 0,-1 6 0,2 2 0,-1 6 0,0 3 0,0 6 0,1 4 0,2 6 0,3 5-12,13 4-90,-2-1-271,6-8-250,2-5-383,7-6-716</inkml:trace>
  <inkml:trace contextRef="#ctx0" brushRef="#br0" timeOffset="30204.2912">23547 4285 8164,'2'-6'3,"-1"-1"0,5 2 0,1 5 0,6 9 0,2 7 0,-1 8 0,-2 2 0,-2 3 0,-3-4-3,-4 0 0,-2-5-22,-1-5-21,0-5-20,0-6-18,0-8-17,0-9-16,0-8-12,0-6 6,2-7 17,3-7 58,4 2 112,5 3 43,4 2 14,5 8-1,0 8-14,6 9-14,0 7-18,-2 6-20,2 9-19,-3 9-23,-3 6-15,-6 6 0,-5 5 0,-4 0 0,-6-5 0,-2 0-56,3-10-292,1-5-255,5-7-393,6-7-736</inkml:trace>
  <inkml:trace contextRef="#ctx0" brushRef="#br0" timeOffset="30448.0355">24275 4205 8191,'0'-4'0,"-5"3"0,-3-1 0,-2 8 0,-2 8 0,-5 16 0,4 6 0,4 4 0,5 3 0,7 1 0,11-6 0,12-4-17,10-4-48,34-10-295,-14-8-253,2-7-388,-4-9-726</inkml:trace>
  <inkml:trace contextRef="#ctx0" brushRef="#br0" timeOffset="30828.1901">24717 4339 7836,'0'-4'53,"1"-1"-4,4-1-4,3 0-2,2 4-4,6 2-4,2 0-2,2 0-3,0 0-2,-3-2-28,0 1 0,-2-3-6,-5-1-15,2 0-12,-4-4-5,-6-4-6,-1 0-2,-1-2 14,-7-3 31,-7 0 1,-6 5 0,-7 2 10,-4 7 22,-3 8 12,4 11-2,3 10-3,7 10-6,11 10-13,7 3-19,14 0-1,15-4 0,16-4 0,14-12 0,49-9-129,-25-16-251,-2-18-247,-9-21-382</inkml:trace>
  <inkml:trace contextRef="#ctx0" brushRef="#br0" timeOffset="32732.1524">25966 4074 7505,'0'-6'110,"0"3"-10,5-2-9,1 4-10,4 8-8,2 10-8,4 7-7,-5 9-8,1 7-5,-3 4-96,-4-13-302,-1 5-253,-2-11-392,-2-16-732</inkml:trace>
  <inkml:trace contextRef="#ctx0" brushRef="#br0" timeOffset="32886.1072">25936 3789 8079,'-2'-11'-32,"2"4"-53,84-4-328,-73 5-238,11 6-368,3 9-684</inkml:trace>
  <inkml:trace contextRef="#ctx0" brushRef="#br0" timeOffset="33309.2469">26553 3964 7409,'-12'0'-1,"-8"0"1,-7 0 2,-6 0 0,-1 8 8,-3-1 6,10 4 13,6 1 9,7 3 28,9-2 39,7 4-10,12-2-9,8 1-10,7-1-8,8 1-12,1-4-8,-2 1-10,-7-1-8,-6 2-13,-8 4-16,-8 4-1,0 2 0,-7 0 0,-7-1 0,-6-3 0,-6-3 0,-3-9 0,-11-4-30,1-6-33,18-3-94,-4-5-262,9-3-237,7-4-365,16-3-678</inkml:trace>
  <inkml:trace contextRef="#ctx0" brushRef="#br0" timeOffset="33832.9">27306 4093 7037,'0'-15'208,"0"-3"-25,2-3-22,9-5-22,10 6-17,2 3-17,9 4-16,5 2-14,1 2-12,-5 7-54,-1 3-9,-9 9 0,-6 8 0,-7 5 0,-9 12 0,-12 5 0,-6 3 0,-11 0 0,-3-2 0,-3-9 0,7-6 0,7-8 0,11-5 0,9-6 0,15 1 0,16-3 0,11 2 0,10-4 0,7-1-51,12-1-86,-17-1-264,-10-6-241,-10-6-373,-9-8-695</inkml:trace>
  <inkml:trace contextRef="#ctx0" brushRef="#br0" timeOffset="34231.8235">27964 3977 7934,'-9'-2'36,"-7"2"-1,-2 0-3,-5 6-2,5 9-2,3 3-1,4 10-3,6 4-1,5 3-1,10 2-22,7 2 0,12-6 0,5-1 0,12-10 0,-2-10 0,3-8 0,-5-8 0,-6-13 0,-7-9 0,-10-6 0,-12-9 0,-10 0 0,-10 2 0,-12 3 0,-6 7 0,-3 10-13,3 11-59,6-1-290,7 18-251,15 3-388,6 1-725</inkml:trace>
  <inkml:trace contextRef="#ctx0" brushRef="#br0" timeOffset="34764.2652">28392 4140 7435,'20'-3'128,"6"0"-14,12 1-11,8-3-11,-4 5-10,0-2-10,-3-1-9,-10 1-8,-9-4-8,-10 2-47,-6-4 0,-7-5 0,-8-2 0,1-4 0,-7-4 0,1-1 0,1-5 0,7-1 0,3-2 0,8 0 0,4 2 0,6 2 0,0 6 0,7 5 0,1 6 0,5 5 0,-2 3 0,1 6 0,-2 3 0,-4 9 0,-4 6 0,-3 8 0,-2 9 0,-3 6 0,-2-4 0,-4 2 0,1-6 0,-1-4 0,-2-8 0,1-5 0,3-6 0,8-1 0,11-1 0,11-5 0,15-2 0,8-1 0,3-3 0,2-2-83,-11 0-277,-15-4-253,-18-4-388,-8-4-725</inkml:trace>
  <inkml:trace contextRef="#ctx0" brushRef="#br0" timeOffset="36964.2198">30005 3852 8052,'0'-3'18,"0"-3"-1,0 4 0,3-1-1,-2 11 0,3 9-2,-1 9 0,2 12 0,-2 10-38,53 0-122,-47-3-253,-3-10-242,-1-16-373,-2-14-695</inkml:trace>
  <inkml:trace contextRef="#ctx0" brushRef="#br0" timeOffset="37129.0531">29959 3526 8191,'0'-6'0,"0"-1"-44,8 4-68,10 0-277,5 6-245,3 4-377,3 5-703</inkml:trace>
  <inkml:trace contextRef="#ctx0" brushRef="#br0" timeOffset="37484.21">30499 3805 8090,'-12'0'-1,"-2"0"3,-8 0 1,-2 0-2,5 2 0,-1 2-3,8 6 1,3 0 0,5 8 0,3-3 5,1 5 9,1 0-5,6 0 0,3-1 1,5 2 1,3-1 1,3 0 0,-5 1-2,-5-1 1,-4-2-3,-8-2-7,-10 1 0,-10-6 0,-6-1-34,-2-5-44,0-13-295,7 4-250,14-3-383</inkml:trace>
  <inkml:trace contextRef="#ctx0" brushRef="#br0" timeOffset="37764.7718">31097 3673 8191,'0'-6'0,"4"3"0,3 3 0,2 8 0,5 12 0,1 15 0,-4 15 0,-2 8 0,-6 5 0,-2 2-36,-2-3-76,-5-6-274,-1-11-246,-2-15-378,0-13-705</inkml:trace>
  <inkml:trace contextRef="#ctx0" brushRef="#br0" timeOffset="38184.2432">31106 3892 8191,'14'-7'0,"10"2"0,15 0 0,13 1 0,7 1 0,0 5 0,-4-1 0,-11-1 0,-13-1 0,-11 1 0,-12 0 0,-5 3 0,-3 4 0,-2 1 0,2 4 0,-1 5 0,1 5 0,-2 3 0,2 4 0,2 3 0,7 0 0,6-4 0,10-4 0,9-6 0,6-8 0,0-6 0,-1-8 0,-7-8 0,-15-10 0,-9-7 0,-14-11 0,-16-4 0,-17-3 0,1 9-109,-13 7-262,3 7-250,8 11-383,15 10-718</inkml:trace>
  <inkml:trace contextRef="#ctx0" brushRef="#br0" timeOffset="40156.1815">2825 6108 7720,'0'-12'73,"-3"-2"-6,-7-1-5,-9-2-5,-5 6-6,-9 6-4,-8 2-5,-4 1-4,2 6-4,-2 2-34,5 7 0,7 2 0,7 6 0,12 4 0,8 2 0,15-1 0,12-1 0,13-3 0,10-3 0,12-1 0,3-1 0,-4-2 0,-9 0 0,-9 0 0,-13 0 0,-13-1 0,-9-1 0,-14 0 0,-5-2 0,-12-2 0,-8-2 0,-5-2 0,0-5 0,3 0-18,10 0-38,49-8-301,-26-4-253,11-2-390,9-6-729</inkml:trace>
  <inkml:trace contextRef="#ctx0" brushRef="#br0" timeOffset="40787.3263">3016 6153 7720,'0'-5'73,"0"2"-6,0-2-5,1 3-5,1 6-6,0 4-4,1 7-5,1 6-4,4 4-4,4 2-34,6 3 0,7-3 0,5-5 0,3-3 0,2-9-27,-2-6-16,-3-5-12,-1-7-8,-6-5-8,-5-4-1,-7-5 5,-6-1 45,-3-1 22,-2 4 0,-2 6 56,2 5 17,0 5 2,0 4-8,0 5-9,0 6-12,2 4-11,6 3-25,5 1-10,7-2 0,7-2 0,2-6 0,2-6 0,-1-6-2,-7-4-5,-4-7-1,-6-6 8,-3-3 0,-5-2 0,-2 1 0,-1 4 0,-2 6 0,0 8 0,0 8 2,0 12 6,0 14-1,0 13-7,0 15 0,0 10 0,0 5 0,0 4 0,1-2 0,-1-11 0,2-5-35,2-11-68,-2-14-280,-1-20-246,0-12-381,1-19-709</inkml:trace>
  <inkml:trace contextRef="#ctx0" brushRef="#br0" timeOffset="41027.1516">3564 6191 8191,'10'-7'0,"9"0"0,9 4 0,8 0 0,7 3 0,-3 13 0,-3 6 0,-10 3 0,-13 6 0,-8 5 0,-12-3 0,-15-3 0,-8-3-35,-1-5-42,2-11-296,4-3-249,12-4-383,9-7-718</inkml:trace>
  <inkml:trace contextRef="#ctx0" brushRef="#br0" timeOffset="41252.2538">4087 6264 8191,'0'0'0,"0"6"0,1 6 0,2 10 0,0 12 0,4 10 0,1 9 0,0 0 0,-2-1 0,-3-4-31,1-7-87,-5-12-269,-4-12-245,-1-10-378,0-17-705</inkml:trace>
  <inkml:trace contextRef="#ctx0" brushRef="#br0" timeOffset="41488.1889">4103 6232 8191,'6'-17'0,"3"1"0,6-2 0,10 3 0,3 6 0,6 17 0,-4 5 0,-1 8 0,-12 5 0,-10 5 0,-7 3 0,-9-3 0,-12-3 0,-2-7-36,2-5-64,-5-11-283,8-5-245,12-12-381,8-4-709</inkml:trace>
  <inkml:trace contextRef="#ctx0" brushRef="#br0" timeOffset="41699.8087">4507 6033 8191,'3'0'0,"0"1"0,3 8 0,2 12 0,6 7 0,3 13 0,-2 10 0,0 1 0,-2 2 0,-3 1-67,-3-38-286,2 20-254,1-11-390,0-13-732</inkml:trace>
  <inkml:trace contextRef="#ctx0" brushRef="#br0" timeOffset="42116.1449">4797 6181 8191,'0'-6'0,"0"2"0,3 2 0,0 4 0,7 4 0,2 9 0,6-2 0,4 2 0,6-3 0,0-4 0,0-6 0,-7 0 0,-5-6 0,-3-4 0,-5-1 0,-3-1 0,0-7 0,1 0 0,1 1 0,-5 1 0,1 5 0,-1 1 0,-2 7 0,0 5 0,-2 14 0,-2 10 0,-2 14 0,-4 15 0,0 11 0,1 6 0,1-1 0,1-3 0,4-9 0,1-9 0,2-10-40,3-17-300,3-7-257,4-11-395,2-8-741</inkml:trace>
  <inkml:trace contextRef="#ctx0" brushRef="#br0" timeOffset="44728.387">6222 6120 7527,'2'0'102,"-2"1"-8,0 8-10,1 9-7,-2 12-7,2 12-8,-1 11-6,0 2-7,0 3-5,-1-2-20,-1-2-69,1-8-76,-4-10-273,-4-10-243,0-14-376,0-21-702</inkml:trace>
  <inkml:trace contextRef="#ctx0" brushRef="#br0" timeOffset="44973.219">6130 6078 7911,'1'-21'40,"7"0"-2,12 0-3,10 1-2,9 15-2,14 15-3,2 9-1,-4 8-2,-9 6-2,-14 6-23,-16 2 0,-19-2 0,-21-5 0,-19-5 0,-10-7-22,-6-8-44,17-7-83,4-4-267,22-6-237,20-9-367,23-3-682</inkml:trace>
  <inkml:trace contextRef="#ctx0" brushRef="#br0" timeOffset="45358.3128">6716 6064 7764,'-6'-3'65,"-4"2"-4,-4-1-6,-5 4-4,0 8-4,1 8-4,4 5-5,9 8-3,2 4-3,7 5-32,11-4 0,9 0 0,11-6 0,9-8 0,6-13 0,2-7 0,-9-12 0,-6-11 0,-12-8 0,-15-5 0,-14-10 0,-16-1 0,-14 0 0,-8 3 0,-4 12-27,4 9-42,12 11-75,10 5-273,14 13-237,10 2-366,18 2-680</inkml:trace>
  <inkml:trace contextRef="#ctx0" brushRef="#br0" timeOffset="45859.779">7146 6082 8178,'-1'-4'2,"1"-2"-1,-1 1 0,-1 1 1,5 5-1,-3 8 1,0 8-1,3 7 0,5 7 1,8 7-2,9-1 0,7-4 0,4-6 0,4-6 0,-2-11 0,-2-8 0,-3-8 0,-3-9 0,-7-7 0,-4-4 0,-6-4 0,-3 2 0,-5 5 0,0 7 0,-3 8 0,-1 5 0,1 9 0,2 6 0,8 5 0,6 4 0,13 2 0,5-1 0,3-6 0,0-2 0,-9-6 0,-8-5 0,-6-6 0,-9-6 0,-4-8 0,-2-7 0,-1-5 0,0-4 0,0 5 0,0 4-34,2 9-71,-2-11-279,3 20-246,6 3-379,6 3-709</inkml:trace>
  <inkml:trace contextRef="#ctx0" brushRef="#br0" timeOffset="46557.7743">8044 6184 8024,'6'-1'22,"5"1"-1,4 0 0,7-2-2,2 4-1,1-4-31,1-1-19,-3-1-14,-4-4-9,-8-1-30,-6-3 9,-7-3 20,-8-1 56,-9-2 0,-7 1 0,-4-1 56,-3 5 23,3 3 5,2 8-8,8 2-13,2 7-19,8 10-17,3 7-27,6 9 0,9 7 0,8 5 0,9-1 0,5-5 0,8-7 0,2-7 0,-4-12 0,0-6-7,-3-14-14,1-5-7,-2-11 0,-2-5 11,-1-5 17,-5-3 0,1-1 0,-5 2 0,2 2 0,-5 7 9,0 7 16,-2 9 4,-1 4-5,3 6-10,2 6-14,4 6 0,3 5 0,2 7 0,1 5 0,-6 1 0,-6 0 0,-7-3 0,-6-6 0,-12-3 0,-1-10 0,-3-4 0,1-7 0,2-7 0,6-10 0,5-1 0,7-8 0,6 0 0,3 0 0,6 5 0,1 5-1,1 6-37,1 6-60,1-15-285,0 19-246,3 2-380,5-2-709</inkml:trace>
  <inkml:trace contextRef="#ctx0" brushRef="#br0" timeOffset="46827.7832">9827 5946 8191,'2'0'0,"-1"0"0,-1 10 0,2 11 0,-1 9 0,1 13 0,-2 10 0,0 6 0,-2 2 0,-4-2 0,0 0-55,-2-21-293,4 0-255,1-10-392,3-14-736</inkml:trace>
  <inkml:trace contextRef="#ctx0" brushRef="#br0" timeOffset="47300.2508">9617 6151 8048,'5'-6'19,"9"-1"-1,13-2-1,15 3-1,8 3 0,16 3-1,2 0 0,-4 0-2,-3 0 1,-13 0-14,-13 0 0,-14 0 0,-9 0 0,-9 0 0,-4 1 0,-3 5 0,-2 2 0,2 5 0,-2 6 0,3 3 0,1 4 0,5 3 0,3 2 0,8-2 0,7-5 0,9-3 0,7-7 0,6-7 0,3-7 0,-6-10 0,-5-9 0,-9-9 0,-16-6 0,-9-8 0,-14-2 0,-10 2 0,-9 5 0,2 10-70,-10 7-285,2 13-254,5 4-390,1 7-730</inkml:trace>
  <inkml:trace contextRef="#ctx0" brushRef="#br0" timeOffset="49195.9887">11291 6116 7035,'2'-7'208,"1"-2"-27,-2 1-22,3-2-20,-3 3-18,-1 2-16,1-2-16,1-2-13,-1-2-13,4-4-48,-1-1-15,0-4 0,0-4 0,1-2 0,-2 4 0,-1 0 0,0 3 0,-2 9 0,1 6 0,-1 2 0,-1 13 0,1 8 0,0 10 0,0 8 0,0 11 0,0 0 0,0 3 0,0 0 0,0-5 0,0-3 0,-2-3 0,0-10 0,-6-5 0,1-8-7,-4-5-10,0-5-3,1-5 2,0-2 4,3 0 9,3 0 5,2 0 0,2 0-9,6 0-45,13 0-67,6 0-303,7 0-235,10-2-363,9-8-674</inkml:trace>
  <inkml:trace contextRef="#ctx0" brushRef="#br0" timeOffset="49576.2211">11734 5925 8191,'-4'-2'0,"-6"1"0,-1 5 0,-5 10 0,4 9 0,-1 11 0,8 7 0,3 3 0,2 1 0,7-5 0,12-2 0,9-3 0,12-9 0,6-9 0,3-10 0,0-8 0,-9-11 0,-9-15 0,-10-6 0,-12-10 0,-13-8 0,-11-5 0,-9 4 0,-11 5 0,-4 13 0,-4 14-13,5 14-66,10-28-287,12 48-250,13 6-387</inkml:trace>
  <inkml:trace contextRef="#ctx0" brushRef="#br0" timeOffset="49951.7229">12198 5992 8084,'0'-4'14,"0"-1"-1,-6 2 0,0 2-1,0 12 0,-3 10-1,0 6 0,7 8-1,-3 8 1,13-2-11,9-2 0,8-3 0,6-9 0,9-7 0,2-10 0,-3-7 0,-3-7 0,-4-9 0,-8-10 0,-9-4 0,-9-10 0,-14-6 0,-13-2 0,-13-1 0,-5 4 0,-7 7-21,4 8-59,9-9-288,14 25-251,12 4-385,14 0-720</inkml:trace>
  <inkml:trace contextRef="#ctx0" brushRef="#br0" timeOffset="50299.6193">12670 5928 7806,'0'0'58,"-3"-2"-5,-7 2-3,1 6-4,-3 8-4,1 6-3,7 6-4,1 9-3,8 2-2,6 2-30,5-3 0,6-1 0,12-9 0,4-6 0,7-6 0,2-8 0,-2-6 0,-6-11 0,-10-5 0,-12-11 0,-12-5 0,-12-11 0,-15-4 0,-10 0 0,-6 3 0,-4 8 0,3 12-50,22 9-295,0 10-256,15 10-394,8 4-737</inkml:trace>
  <inkml:trace contextRef="#ctx0" brushRef="#br0" timeOffset="50816.0873">13295 6159 7814,'18'2'57,"2"0"-5,2 1-3,3 0-5,-10-1-2,-1-2-4,-5 0-4,-2-4-2,-1-6-3,-3-5-29,0-6 0,-1-9 0,-2-6 0,0-3 0,0-4 0,0-2 0,4 1 0,2 2 0,5 9 0,6 6 0,5 9 0,6 7 0,5 7 0,5 8 0,2 7 0,1 7 0,-3 8 0,-6 6 0,-10 5 0,-13 1 0,-3 0 0,-12 1 0,-3-3 0,-5 0 0,6-6 0,-3-3 0,6-3 0,6-7 0,16-1 0,12-5 0,11-4 0,10-3 0,4-2 0,-5-4-10,9 1-105,-32-2-262,-14-1-249,-18-4-381,-7-2-711</inkml:trace>
  <inkml:trace contextRef="#ctx0" brushRef="#br0" timeOffset="53256.578">14941 6130 7693,'3'-1'76,"5"-1"-6,5-4-6,5-4-5,1 1-5,4-9-5,2-2-5,-2-5-5,-3-5-4,-5-4-27,-8-3-8,-2-1 0,-4 1 0,-5 4 0,-2 7 0,-4 8 0,-6 11 0,-6 7 0,-3 12 0,3 11 0,4 11 0,10 7 0,3 10 0,11-2 0,9 0 0,4-5 0,12-6 0,10-11 0,8-8 0,1-11 0,1-7-7,-2-7-12,-7-10-9,-7-7-3,-9-4 7,-6-6 23,-10-1 1,-4 2 0,-2 5 0,-4 6 0,0 7 8,0 9 16,-2 5 6,-2 9-2,0 6-10,1 12-16,2 6-2,1 4 0,12 4 0,10-5 0,11-5 0,12-8 0,10-9 0,3-9 0,-6-8 0,-6-9 0,-11-10 0,-17-4 0,-13-8 0,-17-7 0,-14 0 0,-14 2 0,-8 3 0,-8 7-30,4 8-70,6-16-280,14 31-247,22 7-382,16 2-711</inkml:trace>
  <inkml:trace contextRef="#ctx0" brushRef="#br0" timeOffset="53741.3929">16198 5959 7436,'0'-1'89,"0"-1"22,-7 0-11,-6 2-10,-4 0-10,-8 5-7,-8 3-9,5 2-7,4 3-8,5 4-18,9 3-20,6 2-11,5 1 0,9 1 0,11-2 0,6-4 0,6-4 0,6-7 0,0-3 0,-1-8 0,-7-5 0,-6-6 0,-6-4 0,-9-7 0,-4-2 0,-5-3 0,-5 6 0,-2 1 0,3 8 0,3 5 0,-3 8 0,3 5 0,3 7 0,3 7 0,4 4 0,5 7 0,6 3-30,11 3-65,0-3-282,10-5-249,7-4-381,4-7-711</inkml:trace>
  <inkml:trace contextRef="#ctx0" brushRef="#br0" timeOffset="54209.0748">16831 6067 7676,'0'-9'82,"-3"0"-8,0-1-6,-1 0-6,-5 6-6,-5 4-5,2 3-6,-7 3-4,3 5-5,2 5-36,4 5 0,5 5 0,7-5 0,8-2 0,10-5 0,6-9 0,4-6 0,4-8 0,-3-10 0,-5-8 0,-8-9 0,-7-5 0,-6-8 0,-7-4 0,-9-4 0,-4 0 0,-3 2 0,0 5 0,1 11 0,8 14 0,6 10 0,5 10 0,7 13 0,5 14 0,2 11 0,5 13 0,4 12 0,-8 8 0,-2 1 0,-5-1 0,0 2-68,-2-8-287,0-9-252,1-11-391,3-14-731</inkml:trace>
  <inkml:trace contextRef="#ctx0" brushRef="#br0" timeOffset="54788.0097">18334 5523 7816,'-26'-10'56,"-6"5"-4,-4 3-3,-3 10-5,19 20-3,4 18-3,9 12-3,5 12-4,5 8-2,7 2-29,6-2 0,3-2-47,15-12-296,-16-8-256,-8-15-395,-3-13-737</inkml:trace>
  <inkml:trace contextRef="#ctx0" brushRef="#br0" timeOffset="55356.2187">18135 5833 8191,'-2'-6'0,"2"-3"0,12 2 0,15-4 0,13 7 0,15 4 0,12-2 0,-1 2 0,-7 0 0,-10 0 0,-11 0 0,-11 0 0,-11-2 0,-9 1 0,-5-2 0,-1 1 0,-5-2 0,-4 1 0,-3 3 0,-4 0 0,-3 7 0,1 1 0,4 2 0,5 6 0,4 0 0,3 0 0,6 3 0,3-4 0,5 1 0,7-3 0,6-2 0,4-5-4,-1-4-5,-3-2 1,-8-2 7,-7-4 1,-7 0 0,-12-1 0,-10-1 0,-5 6 0,-4-1 0,-3 7 4,5 9 5,9 2-1,6 9-7,6 5-1,9 5 0,11-1 0,12-1-44,47-7-298,-26-6-256,4-9-396,-1-10-739</inkml:trace>
  <inkml:trace contextRef="#ctx0" brushRef="#br0" timeOffset="55684.1473">18947 5861 7880,'-1'-13'45,"-2"1"-3,-4 4-2,-5 0-3,2 11-3,-3 10-2,-1 8-3,5 6-2,5 6-2,2 2-25,5-2 0,7-3 0,9-7 0,5-7 0,8-9 0,0-4 0,-2-10 0,-8-8 0,-8-8 0,-9-6 0,-5-8 0,-12-2 0,-5-1 0,-5 4-28,1 6-29,-2 4-50,36 1-294,-24 17-243,11 4-371,6 7-694</inkml:trace>
  <inkml:trace contextRef="#ctx0" brushRef="#br0" timeOffset="56320.1528">19266 5816 8099,'6'-2'11,"2"2"0,2 2 0,4 5 0,-2 9-1,2 7 0,1 8-1,-1 5 1,-1 2-1,0-2-9,-5-5 0,-3-7 0,-2-4 0,-8-10-27,0-6-15,-5-5-26,5-11-21,1-7-11,2-12 5,2-3 22,5-11 73,-1 0 0,0 2 0,6 5 60,5 6 19,7 10 19,5 12-4,8 5-18,2 10-22,2 7-21,-6 7-33,-1 4 0,-6 8 0,-5 1 0,-6 1 0,-3-2 0,-2-4 0,-7-3 0,-2-9 0,1-5 0,-2-6 0,-2-8 0,4-6 0,-2-5 0,4-7 0,2-4 0,8-1 0,5-2 0,7 3 0,3 3 0,1 1 0,2 5 0,1 8 0,2 8 0,-2 10 0,-4 8 0,-7 9 0,-11 10 0,-5 6 0,-9-1 0,-4 5-32,-3-36-304,-3 26-258,-6-10-398</inkml:trace>
  <inkml:trace contextRef="#ctx0" brushRef="#br0" timeOffset="58844.2266">21458 5816 6985,'-13'-7'212,"-7"-3"-25,-10 1-23,-12-2-21,0 7-18,-7 1-17,-2 4-15,-2 5-14,4 7-13,8 6-37,12 9-29,18 7 0,12-1 0,15 2 0,12-7 0,12-7 0,3-10 0,8-8 0,-3-8 0,-2-6 0,-7-8 0,-7-7 0,-8-3 0,-9-2 0,-6 1 0,-6 7 0,-3 5 0,0 6 0,0 5 0,0 6 0,0 6 0,0 7 0,0 9 0,0 9 0,6 6 0,4 2-35,11-3-302,4-2-258,7-9-397,3-9-742</inkml:trace>
  <inkml:trace contextRef="#ctx0" brushRef="#br0" timeOffset="59441.1383">22558 5803 7539,'2'-1'104,"1"-2"-10,0-4-8,2-1-9,-2-4-7,3-3-8,-2-4-7,1-3-6,1-2-6,-2-4-31,1 2-12,-2 2 0,-1 3 0,-2 6 0,0 6 0,1 3 0,-1 6 0,0 8 0,2 9 0,-1 12 0,4 7 0,2 11 0,6 3 0,3 3 0,1-2 0,0-2 0,-1-3 0,-3-10 0,-4-5 0,-6-8 0,-1-2 0,-4-8 0,-4-2 0,-4-4 0,-3-2 0,-3-2 0,0-3 0,3 0 0,3 0 0,6-3 0,2 3 0,2 0 0,6 0 0,6 0 0,3 0 0,10 3-71,8-3-285,3 0-252,5-3-390,-1-5-730</inkml:trace>
  <inkml:trace contextRef="#ctx0" brushRef="#br0" timeOffset="59985.9063">23205 5848 7338,'-3'-3'97,"0"-4"31,-1-2-13,-2-2-12,2 2-11,-1-4-10,1-4-10,3-1-9,-2-5-9,0-4-21,0-4-19,2 1-14,-1 2 0,1 2 0,2 7 0,-1 5 0,0 8 0,0 3 0,0 8 0,0 7 0,0 10 0,3 7 0,2 12 0,0 3 0,5 4 0,-1 3 0,1 0 0,-1-5 0,-2-3 0,-4-7 0,0-6 0,-3-6 0,0-10 0,-6-3 0,-6-5 0,-3-3 0,-4-3 0,1 0 0,8 0 0,5 0 0,5 0 0,7 0 0,9 0-1,7 3-60,9-6-291,7 3-253,2 0-392,0-5-732</inkml:trace>
  <inkml:trace contextRef="#ctx0" brushRef="#br0" timeOffset="60392.2245">23700 5668 8191,'-8'-1'0,"-5"4"0,-2 2 0,-5 9 0,4 9 0,3 10 0,6 4 0,2 5 0,7 1 0,7 0 0,7-4 0,8-6 0,11-6 0,9-8 0,-1-8 0,0-7 0,-6-9 0,-6-9 0,-10-10 0,-8-8 0,-7-11 0,-9-5 0,-10-5 0,-11 1 0,-8 4-3,-7 10-29,-4 13-37,63 13-300,-48 5-251,19 11-384,15 3-720</inkml:trace>
  <inkml:trace contextRef="#ctx0" brushRef="#br0" timeOffset="60832.0089">24222 5578 8169,'0'-4'3,"0"1"-1,1 1 1,0 7-1,4 10 0,6 13 1,4 8-1,6 8 0,5 5 1,3 4-3,-3-7 0,3-3 0,-4-5 0,-2-11 0,-3-9 0,-4-11 0,0-10 0,-6-11 0,0-11 0,-3-9 0,-3-11 0,-4-6 0,2-5 0,-2 1 0,0 6 0,0 5 0,0 11 0,0 9 0,0 12 0,0 7-35,7 2-75,0 5-276,8-1-245,5 0-379,8-1-706</inkml:trace>
  <inkml:trace contextRef="#ctx0" brushRef="#br0" timeOffset="61159.7442">25076 5605 8191,'0'-1'0,"-4"1"0,-2-1 0,-4 1 0,-1 8 0,-10 6 0,-3 13 0,-2 13 0,0 11 0,4 9 0,10 3 0,7 0 0,8-4 0,11-8 0,14-11 0,9-8-34,77-11-110,-55-11-253,1-10-243,-3-12-373,-9-10-698</inkml:trace>
  <inkml:trace contextRef="#ctx0" brushRef="#br0" timeOffset="61540.9633">25503 5742 8191,'0'-3'0,"2"2"0,8-1 0,3 2 0,0 2 0,10 8 0,0 5 0,-1 9 0,-2 10 0,-4 7 0,-3 0 0,-8-2 0,-4-4 0,2-8 0,-6-10 0,-1-9 0,-2-6 0,-1-9 0,1-8 0,0-6 0,6-8 0,8-5 0,5-3 0,3-3 0,3 3 0,4 1 0,-7 4 0,-6 8-6,2 9-68,-4 1-285,0 10-253,3 0-388,4 1-726</inkml:trace>
  <inkml:trace contextRef="#ctx0" brushRef="#br0" timeOffset="62200.2179">25987 5686 8173,'6'0'2,"0"2"0,2 5 0,0 5 0,3 10 0,-1 7 0,-1 7 0,-5-1 0,3 1 0,-7-5-2,0-2 0,2-8 0,-2-6 0,-2-9 0,0-3 0,-1-6 0,1-6 0,2-8 0,0-7 0,5-7 0,4-7 0,0-1 0,6 2 0,6 1 0,1 7 0,5 5 0,1 9 0,1 8 0,-3 4 0,3 6 0,-4 7 0,-2 9 0,-3 7 0,-4 8 0,-2 4 0,-1 2 0,-3-6 0,-4-5 0,-2-6 0,-2-9 0,-2-6 0,0-6 0,0-2 0,-2-4 0,2-4 0,-2-4 0,2-2 0,2-8 0,11-2 0,6-1 0,5-5 0,8-2 0,-6 6 0,3 4 0,0 7 0,-2 9 0,1 5 0,-1 4 0,0 6 0,-5 6 0,-8 4 0,-6 8 0,-6 3 0,-2 2 0,0-1-38,30-1-301,-25-6-256,8-7-397,3-5-741</inkml:trace>
  <inkml:trace contextRef="#ctx0" brushRef="#br0" timeOffset="62552.1613">27135 5695 8191,'0'-5'0,"0"1"0,-5 3 0,-4-2 0,0 4 0,-4 6 0,-1 4 0,5 3 0,5 2 0,2 3 0,6 1 0,3 0 0,7-1 0,3 0 0,4 1 0,1 3 0,0-2 0,-4 1 0,-5 0 0,-3-2 0,-8-2 0,-4-4 0,-10-4 0,-7-4 0,-6-1-30,2-3-53,-4-34-290,7 23-250,8-9-383,6-8-717</inkml:trace>
  <inkml:trace contextRef="#ctx0" brushRef="#br0" timeOffset="62780.2217">27258 5428 8191,'19'0'0,"10"3"0,11 7 0,17 7 0,-1 9 0,-3 17 0,-4 11 0,-13 7 0,-19 8 0,-15 2 0,-14-3 0,-18-1-61,-12-9-290,-7-8-255,-2-12-391</inkml:trace>
  <inkml:trace contextRef="#ctx0" brushRef="#br0" timeOffset="67140.66">28476 5502 5104,'-18'0'168,"-6"0"65,-5 1 38,-11 2 6,7 2 0,4 0-10,7 6-18,3-2-21,9 2-8,7 1-18,6 0-41,9 1-38,8 3-30,6 1-18,6 3-15,-1 4-12,1-2-7,-7 2-5,-9 3-10,-6-3-12,-5 0-9,-5-4-2,-7-4 0,-3-5-6,-4-4-28,-7-4-24,-4-3-52,-4-12-298,2-1-242,7-2-370,8-9-691</inkml:trace>
  <inkml:trace contextRef="#ctx0" brushRef="#br0" timeOffset="67605.3375">28863 5571 7338,'-16'-2'147,"-3"0"-17,-7 2-13,-5 7-14,6 5-12,6 6-11,5 7-10,7 9-10,5 1-9,11 0-47,8-3-4,12-1 0,10-13 0,10-4 0,3-9 0,-2-9 0,-8-7 0,-8-8 0,-14-10 0,-11-5 0,-11-7 0,-8-4 0,-10 0 0,-5 5 0,-1 5 0,0 11-38,3 14-43,66 2-294,-48 11-249,10 5-383,10-1-715</inkml:trace>
  <inkml:trace contextRef="#ctx0" brushRef="#br0" timeOffset="68012.0634">29296 5511 8170,'0'-2'2,"0"-1"1,0 1-1,0 1 0,2 9 1,-1 8-1,2 7 0,8 6 0,2 9 1,6 4-3,11-4 0,5-4 0,3-8 0,2-7 0,6-13 0,-2-9 0,-3-9 0,-6-10 0,-6-7 0,-10-5 0,-9-4 0,-7 4 0,-5 1 0,-4 7 0,1 7 0,-1 10 0,2 6 0,-1 11 0,4 9 0,1 9 0,0 5 0,3 7 0,4 1 0,7-1-78,5-6-280,3-5-254,-1-11-388</inkml:trace>
  <inkml:trace contextRef="#ctx0" brushRef="#br0" timeOffset="68347.9519">29967 5559 8191,'2'-8'0,"6"-1"0,3 7 0,6 1 0,5 10 0,2 12 0,1 8 0,-2 5 0,-6 4 0,-3-1 0,-6-3 0,-5-8 0,-3-7 0,-3-9 0,-2-6 0,2-8 0,-2-8 0,1-8 0,2-6 0,2-5 0,4 1 0,6 2 0,-1 4-1,4 7-38,7 8-59,2-33-286,1 35-245,3-1-381,7 1-708</inkml:trace>
  <inkml:trace contextRef="#ctx0" brushRef="#br0" timeOffset="68631.9932">30633 5511 7954,'-3'-7'33,"-4"3"-2,-6 3-1,-3-2-2,-4 13-2,4 8-2,0 8-1,6 8-1,4 8-2,4 3-20,0 0 0,7-3 0,6-4 0,9-9 0,13-6-22,13-5-44,17-7-81,-1-5-268,-2-11-238,-6-8-367,-14-10-683</inkml:trace>
  <inkml:trace contextRef="#ctx0" brushRef="#br0" timeOffset="68967.7981">30984 5593 7749,'1'-5'68,"2"0"-5,4 0-6,5 2-4,8 2-4,5 5-5,2-1-5,2 0-3,1-1-3,-2-2-33,-6 0 0,-1-2 0,-5-1-8,-6-4-12,-4-1 1,-5-4 14,-2-3 5,-8-1 0,-7-1 0,-3 3 0,-8 6 0,-5 3 0,-1 10 8,4 7 13,8 12-3,12 8-13,4 11-5,14 4 0,13 0 0,9 0-36,65-6-303,-37-7-257,6-12-396</inkml:trace>
  <inkml:trace contextRef="#ctx0" brushRef="#br0" timeOffset="69323.5943">32000 5511 8191,'-8'-9'0,"-8"3"0,-2 1 0,-6 2 0,4 14 0,4 8 0,3 10 0,9 5 0,2 8 0,6 1 0,9-5 0,6-4 0,3-8 0,8-11 0,-1-10 0,0-7 0,-5-13 0,-5-9 0,-6-6 0,-6-5 0,-4-5 0,-4 0 0,-2 1 0,-2 4-4,3 7-30,-1 5-41,22 4-298,-16 10-249,5 3-383,8 3-717</inkml:trace>
  <inkml:trace contextRef="#ctx0" brushRef="#br0" timeOffset="69605.4338">32579 5349 7516,'6'-20'108,"-2"-9"-10,-1-4-9,1-2-9,-6 9-8,-4 8-8,-3 12-7,-2 10-7,-4 13-6,1 16-31,-2 15-13,7 12 0,3 12 0,5 4 0,-1 6 0,5-3 0,3-4 0,3-4-39,10-13-77,-9-16-273,-3-12-245,-3-17-377,-7-9-704</inkml:trace>
  <inkml:trace contextRef="#ctx0" brushRef="#br0" timeOffset="69756.3462">32539 5642 7925,'26'-8'37,"13"1"-1,4 0-9,8 4-66,-14-1-366,-11 5-241,-12-4-371,-8-3-688</inkml:trace>
  <inkml:trace contextRef="#ctx0" brushRef="#br0" timeOffset="71347.9084">3224 7642 6570,'-2'-8'153,"-5"-3"31,-6-2 27,-5-5 13,-6 7-31,-11 0-28,-4 2-24,-2 7-21,0 0-21,3 5-42,7 4-19,9 5-14,13 1-12,8 6-12,13 5 0,16-2 0,9 3 0,11-1 0,9-1 0,-2 0 0,-5-2 0,-5-2 0,-13 0 0,-15-2 0,-8 0 0,-13-2 0,-11-1 0,-11-6 0,-10-5 0,-10-1 0,-3-2 0,-5-1 0,4-3-24,5 4-35,12 0-66,7-8-282,10 5-240,10 3-369,19-3-689</inkml:trace>
  <inkml:trace contextRef="#ctx0" brushRef="#br0" timeOffset="72104.9359">3459 7669 7808,'0'-4'57,"0"-1"-3,-3 2-5,0 3-3,1 8-4,1 8-4,0 6-2,1 8-4,4 3-3,8 3-29,8-2 0,7-5 0,9-8 0,5-8 0,2-6 0,-5-9 0,-2-9 0,-6-5 0,-5-5 0,-9-3 0,-4-2 0,-6 1 0,-4 2 0,-1 7 0,-1 3 0,2 9 0,-2 3 0,1 5 0,1 5 0,6 6 0,5 2 0,7 4 0,5-4 0,9 0 0,3-9 0,-3-4 0,2-4 0,-7-1 0,-3-7 0,-7-2 0,-7-1 0,-5-5 0,-4-3 0,-2 3 0,-1 0 0,0 3 0,0 5 0,0 5 0,0 6 0,0 12 0,0 10 0,0 12 0,0 9 0,0 7 0,2 3 0,-1 0 0,1-2 0,0-7 0,0-3 0,-2-8-31,0-3-64,-4-11-283,-1-8-247,1-9-382,-2-9-712</inkml:trace>
  <inkml:trace contextRef="#ctx0" brushRef="#br0" timeOffset="72376.1289">4097 7711 8191,'6'-5'0,"9"2"0,9-1 0,13 4 0,8 4 0,3 11 0,-3 2 0,-8 4 0,-11 7 0,-13 0 0,-10 2 0,-16-1 0,-7-3 0,-11-4 0,1-1-39,0-4-71,2-7-277,10-3-245,12-3-379,4-8-705</inkml:trace>
  <inkml:trace contextRef="#ctx0" brushRef="#br0" timeOffset="72605.9308">4533 7775 7995,'2'6'26,"-1"3"0,4 11-2,1 9-1,2 9-2,0 8 0,7 5-2,-5-3-1,-1-1 0,-4-2-18,-3-6-44,1-9-73,-5-8-275,-2-11-244,1-7-376,0-13-702</inkml:trace>
  <inkml:trace contextRef="#ctx0" brushRef="#br0" timeOffset="72856.9651">4578 7786 7545,'0'-18'106,"0"-1"-10,1-2-9,5 1-9,11 15-8,11 5-7,6 8-8,8 6-7,-3 5-5,-5 6-43,-13 5 0,-12 2 0,-5 0 0,-15-3 0,-8-2-6,-6-6-44,-1-4-59,-3-63-284,6 46-243,13-8-376,6-8-701</inkml:trace>
  <inkml:trace contextRef="#ctx0" brushRef="#br0" timeOffset="73096.257">4985 7528 8191,'3'0'0,"0"0"0,5 5 0,4 11 0,2 7 0,2 10 0,4 12 0,-2 4 0,-4 5 0,-1-3 0,-5 1 0,-2-4-59,-1-14-290,1-1-256,-3-10-392,4-11-734</inkml:trace>
  <inkml:trace contextRef="#ctx0" brushRef="#br0" timeOffset="73547.474">5350 7703 8191,'0'-3'0,"0"2"0,0 5 0,0 4 0,3 7 0,6 11 0,1 3 0,4-3 0,8 3 0,2-8 0,4-6 0,2-8 0,2-4 0,3-8 0,-5-8 0,-4-6 0,-6-2 0,-11-8 0,-5 0 0,-4 0 0,-3 3 0,2 4 0,-1 7 0,-1 5 0,0 10 0,-3 10 0,0 13 0,-3 16 0,0 15 0,-2 13 0,-1 7 0,-1 4 0,5-4 0,2-3 0,0-7 0,4-10 0,2-11 0,0-9-29,34-11-111,-27-11-254,5-12-244,8-12-374,9-15-700</inkml:trace>
  <inkml:trace contextRef="#ctx0" brushRef="#br0" timeOffset="73690.5812">5900 8052 8191,'2'-1'0,"-1"-1"0,25 2-129,-19 0-251,-1-9-247,-2-3-382</inkml:trace>
  <inkml:trace contextRef="#ctx0" brushRef="#br0" timeOffset="76840.1235">7250 7581 6559,'-36'-6'220,"-17"1"55,-14 0-39,-11 5-34,16 5-28,9 10-26,15 7-23,18 7-21,17 6-18,22 7-44,19 0-22,13-4-20,12-4 0,7-5 0,-3-14 0,-11-7 0,-10-5 0,-14-3 0,-16-3 0,-9-1 0,-6 1 0,-1-1 0,0 1-32,2 2-55,8-24-288,4 21-249,7-4-383,8-7-715</inkml:trace>
  <inkml:trace contextRef="#ctx0" brushRef="#br0" timeOffset="77488.5846">7770 7686 7013,'-20'-3'190,"-7"2"-7,-8 0-22,-6 3-20,8 4-18,1 5-16,8 4-15,7 6-14,6 1-12,8 1-34,5 0-27,5 0-5,9-7 0,4-3-5,11-9-12,6-3-11,3-6-8,1-6-5,-2-6-4,-9-1-2,-9-6 6,-7 3 27,-8 0 14,-3 6 8,-5 6 22,2 4 13,-3 5 2,3 0-2,0 9-4,2 3-5,6 4-10,11 1-16,5-2-8,7-4 0,5-6 0,3-6-2,-1-8-3,-3-8-4,-4-7-6,-8-7-3,-6-6 0,-9-6 1,-5 0 12,-3-2 5,-3 6 0,-3 6 2,3 7 5,-4 12 4,0 11 6,2 10 0,4 12 0,-1 10-3,2 12-10,3 10-4,-1 5 0,1-1 0,2 1 0,2-2-7,4-4-60,4-31-290,4 15-253,6-12-390,2-14-729</inkml:trace>
  <inkml:trace contextRef="#ctx0" brushRef="#br0" timeOffset="77751.8905">8555 7653 8191,'-17'-6'0,"-5"1"0,-4 2 0,-5 0 0,6 9 0,4 6 0,6 12 0,7 5 0,5 9 0,11 3 0,8 0 0,11-4 0,8-6 0,14-4-47,12-11-84,-5-9-267,-2-7-242,-4-14-375</inkml:trace>
  <inkml:trace contextRef="#ctx0" brushRef="#br0" timeOffset="78372.6294">8912 7683 7747,'0'-9'68,"0"0"-5,-2 1-5,-2 3-5,0 6-4,0 11-5,-2 5-4,3 4-4,3 5-3,3 3-33,9-5 0,6 1 0,5-5 0,7-5 0,7-7 0,-3-2 0,2-9 0,-1-1 0,-6-9 0,-4 1 0,-8-8 0,-9-2 0,-2-2 0,-3 5 0,-3 1 0,-1 5 0,2 5 0,-1 6 0,0 2 0,2 8 0,2 4 0,9 5 0,8 4 0,10 4 0,8-2 0,4-3 0,5-8 0,-5-6 0,2-5 0,-6-12 0,-6-4 0,-7-12 0,-4-5 0,-8-5 0,-6-2 0,-3-3 0,-4 4 0,-1 1 0,0 3 0,0 10 0,0 6 0,0 11 0,0 7 0,0 11 0,0 7 0,3 10 0,3 3 0,3 10 0,4 2 0,1 1 0,2-2-12,2 0-64,3-27-286,-1 15-252,1-8-388,6-6-723</inkml:trace>
  <inkml:trace contextRef="#ctx0" brushRef="#br0" timeOffset="79020.5637">10370 7700 7768,'-1'-14'65,"-9"-1"-5,-5-2-6,-8-1-3,-4 10-5,-5 3-4,2 3-3,1 6-5,4 6-2,8 4-32,4 5 0,9 6 0,2 0 0,11-1 0,10 0 0,5-6 0,5-3 0,6-7 0,-1-5 0,-3-3 0,-4-7 0,-5-4 0,-5-4 0,-4-1 0,-4-3 0,-3 2 0,-4 5 0,0 3 0,1 5 0,2 3 0,3 2 0,3 2 0,4 2 0,2 5 0,5-2 0,2 1 0,5-3 0,4-3 0,2-3 0,0-5 0,-4-6 0,-3-9 0,-7-5 0,-6-8 0,-5-3 0,-7-3 0,-2 3 0,-1 1 0,-1 10 0,1 6 0,1 5 0,-2 10 0,-5 5 0,2 8 0,0 11 0,-2 8 0,4 8 0,1 10 0,2 6 0,-1 3 0,3-2 0,2 0-2,7-2-76,-2-52-282,2 35-252,1-14-389</inkml:trace>
  <inkml:trace contextRef="#ctx0" brushRef="#br0" timeOffset="79435.7984">10763 7669 7973,'11'-4'30,"11"0"-2,7 0 0,11 1-3,7 2-1,5 2-1,1-1-2,-1 0-1,-4-1-1,-1 1-19,-6 0 0,-4 0 0,1-3 0,-8-1 0,-8-2 0,-3-2 0,-11-3 0,-5 1 0,-4-2 0,-7-1 0,-5 3 0,-8 1 0,-5 5 0,-3 2 0,3 2 0,6 4 0,2 7 0,11 4 0,4 8 0,6 3 0,7 5 0,7 1 0,5-3 0,7 0-25,42-4-308,-33-5-258,1-13-399</inkml:trace>
  <inkml:trace contextRef="#ctx0" brushRef="#br0" timeOffset="79937.6553">12609 7596 7667,'2'-6'83,"1"-1"-7,0 2-7,5-1-6,1 10-6,1 10-5,0 7-6,-1 4-5,-2 8-27,2 2-88,-2-18-293,-3 11-250,2-8-385,1-11-722</inkml:trace>
  <inkml:trace contextRef="#ctx0" brushRef="#br0" timeOffset="80304.0529">12645 7391 7814,'-38'-10'57,"-13"3"-5,-19 0-3,-9 5-5,7 14-2,9 13-4,8 15-4,16 8-2,21 16-3,13 7-29,25 7 0,26 0 0,16-3 0,19-9 0,17-10 0,9-19 0,3-15 0,-2-14 0,-5-22 0,-18-19 0,-21-20 0,-24-18 0,-29-19 0,-34-11 0,-32 0 0,-33 4-2,-6 14-105,-27 16-264,6 22-250,9 20-385</inkml:trace>
  <inkml:trace contextRef="#ctx0" brushRef="#br0" timeOffset="83160.0588">13971 7531 7611,'0'-3'90,"0"-1"-7,2-1-8,2 5-6,2 10-7,0 10-7,3 10-5,-2 11-5,2 10-6,-5 7-27,-1 3-26,-1 2-44,2-8-92,-8-3-261,-5-14-239,-5-14-368,-1-15-686</inkml:trace>
  <inkml:trace contextRef="#ctx0" brushRef="#br0" timeOffset="83440.9654">13852 7474 7709,'0'-28'75,"4"-4"-6,12-2-5,13-1-6,13 17-6,17 14-4,12 10-5,0 10-5,-10 13-3,-10 10-35,-23 9 0,-21 1 0,-24 0 0,-18-9 0,-18-5-13,-5-9-24,-3-8-35,32-10-105,5-5-256,17-3-232,23-3-359,26-2-665</inkml:trace>
  <inkml:trace contextRef="#ctx0" brushRef="#br0" timeOffset="83905.2794">14389 7785 7718,'2'0'74,"5"-1"-6,0-1-7,6 1-4,0 2-5,2-1-5,-1 0-5,3-1-4,3 1-4,0-6-34,5 1 0,-2-4-7,-1 1-12,-7-5-6,-8 1-1,-7-1-3,-5-3 5,-8 0 13,-9 2 11,-3-1 0,-8 3 0,-1 2 9,0 6 17,0 0 2,3 11-1,6 9-2,7 11-8,12 7-8,6 11-9,13-1 0,11 2 0,7-3 0,9-7-8,8-7-56,49-14-291,-41-7-254,5-8-390,0-14-730</inkml:trace>
  <inkml:trace contextRef="#ctx0" brushRef="#br0" timeOffset="84528.0465">14991 7722 7605,'-11'-12'92,"-5"1"-8,-11-2-8,-8 5-6,1 4-7,-2 8-7,1 4-5,2 6-6,9 4-6,7 4-29,7 3-10,8 0 0,9 2 0,12-2 0,8-2 0,10-3 0,7-8 0,4-9 0,-2 0 0,-5-9 0,-5-5 0,-10-5 0,-9-1 0,-9-5 0,-5-2 0,-3 7 0,0 0 0,-2 5 0,4 4 0,-2 4 0,0 1 0,5 6 0,2 3 0,8 3 0,3 1 0,7 2 0,1 1 0,-1-5 0,-1-3 0,2-4 0,-3-7 0,-1-6-4,-5-9-8,-4-4-3,-7-9-1,-4-7 10,-6 1 6,-6 1 0,0 1 0,0 9 0,0 8 0,4 10 4,4 10 10,2 10 2,4 11-2,0 10-9,5 8-5,1 12 0,3 3 0,-1 4 0,-1-2 0,-2-2-29,4-5-82,-5-7-272,-2-13-247,-1-12-380,-1-14-709</inkml:trace>
  <inkml:trace contextRef="#ctx0" brushRef="#br0" timeOffset="84779.9025">15516 7634 7797,'-9'-10'60,"-8"2"-5,-5 3-4,-7-3-4,1 12-4,2 10-4,8 5-3,8 5-3,5 5-3,7 6-30,8-2 0,10 1 0,10-1-2,11-4-44,17-4-66,4-18-279,4 1-245,5-6-376,-2-7-703</inkml:trace>
  <inkml:trace contextRef="#ctx0" brushRef="#br0" timeOffset="85083.7285">16538 7417 7794,'0'-6'60,"-3"1"-4,-2 5-5,3 3-4,2 17-3,5 12-4,7 10-4,5 8-3,-4 4-3,0 4-30,0-2 0,-8 4-20,-4-6-57,0-21-289,-2 5-252,-5-12-385,3-11-723</inkml:trace>
  <inkml:trace contextRef="#ctx0" brushRef="#br0" timeOffset="85716.367">17060 7617 7274,'-6'-15'158,"-9"-2"-18,-6-1-16,-6 1-14,0 11-13,-4 10-12,5 9-11,8 8-10,7 4-10,8 10-43,5 5-11,10 0 0,6 2 0,5-6 0,8-5 0,0-9 0,-2-7 0,2-13 0,-7-11 0,-5-7 0,-3-12 0,-9-3 0,-5-6 0,-10-2 0,-7 0 0,-5 4 0,0 4 0,-3 8 0,7 8-41,7 8-56,17 1-286,-4 9-246,9 0-381,10 2-709</inkml:trace>
  <inkml:trace contextRef="#ctx0" brushRef="#br0" timeOffset="86184.0967">17538 7606 6892,'0'-4'236,"0"-2"-30,0-3-27,-6-2-23,-4 2-21,-1 3-20,-8 4-16,-5 0-16,0 5-15,-5 2-46,2 6-22,1 4 0,6 9 0,7 3 0,8 5 0,5 4 0,12-4 0,10 0 0,5-6 0,9-9 0,8-7 0,0-6 0,-3-11 0,-4-10 0,-6-4 0,-8-7 0,-10-5 0,-8-2 0,-8 5 0,-6 2 0,-2 10 0,1 6 0,-1 6 0,5 9 0,5 9 0,2 8 0,5 3 0,7 9 0,0 2 0,7 4-34,7-1-39,17-4-98,-7-3-257,5-9-234,0-7-361,3-10-673</inkml:trace>
  <inkml:trace contextRef="#ctx0" brushRef="#br0" timeOffset="86647.3954">18117 7784 7223,'5'-16'167,"-4"-3"-18,0-4-18,2 0-15,-7 9-13,-6 8-14,-4 4-12,-6-1-10,-5 7-11,-3 3-43,1 7-13,2 1 0,9 7 0,8 3 0,5 0 0,10 0 0,12-1 0,11-7 0,3-10 0,10-5 0,-2-9 0,-2-10 0,-10-12 0,-6-8 0,-8-9 0,-8-9 0,-6-3 0,-5-1 0,-14 2 0,-9 3 0,-5 10 0,-1 8 0,4 10 0,9 13 0,13 8 0,4 10 0,10 11 0,4 15 0,9 9 0,5 13 0,4 8 0,-4 2 0,-4 0 0,-6 3-17,20-5-113,-29-10-257,-5-11-245,-8-13-379,-2-15-707</inkml:trace>
  <inkml:trace contextRef="#ctx0" brushRef="#br0" timeOffset="87815.3394">19271 7567 7781,'-2'-6'63,"-5"-3"-6,-7 0-4,-6-3-4,-1 9-4,-12-1-4,0 9-4,-2 5-3,5 10-3,8 8-31,11 10 0,12 6 0,18 2 0,16 3 0,9-6 0,10-7 0,12-5 0,2-13 0,-3-11 0,-2-9 0,-5-13 0,-9-7 0,-11-7 0,-14-7 0,-11-5 0,-8 2 0,-8-1 0,-7 8 0,-2 5 0,4 7 0,0 7 0,1 6 0,4 6 0,3 7 0,0 8 0,6 8 0,7 7 0,10 8 0,9 2 0,13 0 0,7-5 0,1-8 0,0-11 0,-5-9 0,-9-12 0,-7-9 0,-13-7 0,-11-8 0,-6-6 0,-7-2 0,-3 0 0,-1 6 0,3 6 0,-2 6 0,5 8 0,3 12 0,1 8 0,2 9 0,7 11 0,2 9 0,5 9 0,2 0 0,2 2-48,39-3-297,-44-5-255,-2-11-394,1-9-737</inkml:trace>
  <inkml:trace contextRef="#ctx0" brushRef="#br0" timeOffset="88408.6391">20281 7602 8191,'8'-15'0,"5"2"0,4 0 0,9 2 0,4 8 0,5 12 0,4 7 0,0 8 0,-3 8 0,-6 7 0,-4 2 0,-11 0 0,-7 0 0,-5-7 0,-1-5 0,-8-8 0,-3-10 0,2-9-3,0-10-7,-1-8-8,7-8 2,0-8 5,5-4 11,5-2 0,2 0 0,8 4 0,6 5 0,2 8 3,3 6 9,5 9 6,3 4-2,-1 9-7,0 3-9,-2 9 0,-5 4 0,-5 11 0,-6 0 0,-5 0 0,-6-2 0,-6-6 0,-3-2 0,-6-12 0,-6-5 0,3-7 0,-1-7 0,5-8 0,6-6 0,9-5 0,5-3 0,6-5 0,0 2 0,6 0 0,-4 6 0,-4 3 0,-3 5 0,0 10-37,5 5-69,-3 6-279,6 5-246,0 1-379</inkml:trace>
  <inkml:trace contextRef="#ctx0" brushRef="#br0" timeOffset="88816.0468">21379 7698 7525,'4'-1'107,"2"1"-9,5-2-10,6 0-8,1 4-9,7-2-7,3 0-8,-2-2-6,-4 2-10,-2-3-38,-7-1-11,-6-4-2,-4-1-3,-1-3-5,-5-2-2,-3-1 0,-4-2 11,-2-2 10,-5 2 3,0 1 6,-2 2 3,0 5 1,-2 6 2,-1 6 4,4 8 0,3 7-2,5 8-9,7 7-8,4 5 0,8 3 0,6-2 0,9 0 0,9-9 0,7-5 0,5-5-46,19-8-98,-17-10-258,-6-8-241,-2-10-373</inkml:trace>
  <inkml:trace contextRef="#ctx0" brushRef="#br0" timeOffset="89264.1728">21896 7545 8119,'0'-6'9,"0"3"0,0 0-1,0 3 0,0 7 0,1 13 0,1 5-1,3 5 0,2 2 1,4 4-8,1-4 0,0-3 0,-2-7 0,2-7 0,-1-8 0,4-9 0,1-3 0,2-11 0,6-7 0,3-1 0,3-8 0,2 0 0,-1 3 0,-6 3 0,-6 6 0,-6 6 0,-3 2 0,-4 8 0,3 2 0,1 2 0,1 3 0,1 8 0,2 4 0,-1 5 0,3 7 0,-1 0 0,3-2 0,1-1 0,4-5 0,3-5 0,5-4-54,0-19-294,0 2-254,-4-11-393,-1-7-735</inkml:trace>
  <inkml:trace contextRef="#ctx0" brushRef="#br0" timeOffset="89536.4193">22651 7319 8191,'0'-14'0,"0"0"0,0 1 0,0 2 0,3 12 0,1 16 0,3 9 0,2 10 0,1 9 0,3 7 0,-2 1 0,1 0 0,2-1 0,-2-7 0,2-3 0,1-5 0,-1-9 0,1-8 0,5-8 0,7-8-50,5-13-295,3-1-256,1-7-393,0-8-737</inkml:trace>
  <inkml:trace contextRef="#ctx0" brushRef="#br0" timeOffset="89756.9617">22675 7468 7753,'13'-7'67,"13"-2"-5,9-1-4,10-3-6,-2 6-4,-1 0-5,-9 5-3,-13 0-22,-4 4-69,-11 0-318,-5 0-250,-9 1-386</inkml:trace>
  <inkml:trace contextRef="#ctx0" brushRef="#br0" timeOffset="92646.1781">24302 7458 6894,'-1'-5'180,"-3"1"29,3-2-26,-1-1-24,2-1-21,0 0-18,0-1-18,3 1-15,2 0-15,4-1-39,3 1-19,6 1-14,4 3 0,1 3 0,-4 0 0,-4 3 0,-4 8 0,-8 2 0,-5 6 0,-7 7 0,-8 4 0,-3-1 0,-4-3 0,0-3 0,3-6 0,8-5 0,5-4 0,4 1 0,9-4 0,12-1 0,12-2 0,6 0 0,10-1-32,0-1-47,18-3-293,-29 0-249,-8-4-384,-7-3-716</inkml:trace>
  <inkml:trace contextRef="#ctx0" brushRef="#br0" timeOffset="93072.0477">24582 7122 6714,'-33'-11'267,"-13"-1"-31,-16-1-32,-16 5-27,0 8-26,0 15-21,3 14-20,9 15-18,12 14-17,21 12-42,19 7-31,31 1-2,29-3 0,23-4 0,24-13 0,21-13 0,10-15 0,3-14 0,-7-14 0,-13-13 0,-18-14 0,-25-14 0,-26-14 0,-32-13 0,-26-11 0,-36-7 0,-22 0-22,-13 9-82,-16 16-274,5 20-248,14 18-381,18 15-713</inkml:trace>
  <inkml:trace contextRef="#ctx0" brushRef="#br0" timeOffset="95388.8588">25708 7365 7217,'0'-5'122,"-2"1"28,0 1-17,2 3-14,0 8-15,0 8-12,0 7-11,0 5-12,4 4-64,5-2-108,-7-4-302,-4-6-241,-3-8-370,-6-10-690</inkml:trace>
  <inkml:trace contextRef="#ctx0" brushRef="#br0" timeOffset="95683.1547">25558 7192 7894,'12'-10'43,"11"-1"-3,13 5-3,16 0-1,7 12-4,8 13-1,-2 9-3,-3 9-2,-12 9-2,-12 4-24,-15 3 0,-19-2 0,-17-5 0,-24-8 0,-12-6 0,-9-10 0,-9-7 0,4-6 0,11-5-20,16-3-54,22-10-291,12 8-252,19-3-385,16-7-724</inkml:trace>
  <inkml:trace contextRef="#ctx0" brushRef="#br0" timeOffset="96024.1873">26474 7286 6784,'-9'-10'192,"-11"-1"37,-12-1-30,-6 2-26,-5 6-23,-6 10-22,6 9-18,7 8-17,13 5-16,13 10-37,18 2-24,15-2-16,15-4 0,12-3 0,8-8 0,5-5-70,-4-33-285,-3 13-253,-10-4-390,-4-8-730</inkml:trace>
  <inkml:trace contextRef="#ctx0" brushRef="#br0" timeOffset="96373.6732">27355 7211 7783,'0'-5'62,"0"-2"-5,0 3-4,-2 1-4,2 15-5,0 11-3,0 8-3,0 10-5,0 10-2,4 2-31,2 2-3,10-1-75,3-33-282,5 20-252,1-16-388,0-9-726</inkml:trace>
  <inkml:trace contextRef="#ctx0" brushRef="#br0" timeOffset="96747.804">27656 7389 8191,'-7'-3'0,"-5"3"0,1 0 0,-3 8 0,8 5 0,0 8 0,6 4 0,4 5 0,10 1 0,4-5 0,8-1 0,10-8 0,3-7 0,3-6 0,-2-4 0,-3-9 0,-8-6 0,-9-5 0,-10-8 0,-6-8 0,-14-3 0,-12-4 0,-13 4 0,-8 7 0,-7 8 0,6 12 0,8 9-34,13 14-47,48-3-293,-21 11-249,9 0-382,12-1-716</inkml:trace>
  <inkml:trace contextRef="#ctx0" brushRef="#br0" timeOffset="97211.5674">28407 7413 6997,'4'-7'213,"-3"-3"-26,-1 0-24,-7 2-19,-9 4-20,-8 4-17,-5 3-15,-4 5-14,0 1-13,3 4-44,10 5-21,5 3 0,9 0 0,6 1 0,9-3 0,8 1 0,14-8 0,3 0 0,11-7 0,1-2 0,-5-3 0,-7-4 0,-5-4 0,-9-4 0,-8-3 0,-6-2 0,-3-1 0,-1 5 0,-2 1 0,0 4 0,0 5 0,1 3 0,2 4 0,2 7 0,9 5 0,5 4 0,7 7-35,6-1-41,12-4-75,-2-11-272,7 4-236,-1-12-363,2-3-677</inkml:trace>
  <inkml:trace contextRef="#ctx0" brushRef="#br0" timeOffset="97643.6254">29094 7511 7435,'-3'-14'128,"-7"-4"-14,-6 0-11,-6-2-11,-3 7-10,-3 6-10,-1 6-9,2 2-8,2 6-8,4 6-47,5 0 0,5 11 0,7-1 0,4 1 0,9 3 0,11-4 0,9-3 0,7-5 0,7-9 0,2-5 0,-5-8 0,-5-12 0,-7-7 0,-8-11 0,-13-12 0,-9-6 0,-10-6 0,-9-3 0,-5 1 0,-1 8 0,4 10 0,5 13 0,9 18 0,7 17 0,4 17 0,9 16 0,3 15 0,8 10 0,2 10 0,2 3 0,-2-1-24,-4-3-307,0-5-260,-4-11-398,3-15-746</inkml:trace>
  <inkml:trace contextRef="#ctx0" brushRef="#br0" timeOffset="98748.2442">29904 7253 7374,'-10'-10'139,"-6"-1"-15,-5 0-13,-7 3-12,0 8-12,-2 11-10,1 6-10,5 9-8,6 6-10,10 9-44,5 0-5,10 0 0,10-2 0,9-5 0,9-8 0,11-4 0,5-11 0,2-6 0,-2-8 0,-1-6 0,-7-9 0,-7-7 0,-7-1 0,-10-6 0,-7 1 0,-8 2 0,-4 3 0,-4 4 0,-5 7 0,-2 6 0,-3 6 0,-3 6 0,4 10 0,3 5 0,6 8 0,10 9 0,12 0 0,11-1 0,7-2 0,10-6 0,2-7 0,0-6 0,-3-11 0,-5-4 0,-6-10 0,-6-8 0,-9-3 0,-8-9 0,-6-3 0,-4-2 0,-4-2 0,-1 7 0,-2 5 0,3 9 0,-1 10 0,1 5 0,2 11 0,1 8 0,1 6 0,5 9 0,4 3 0,0 3 0,5-3 0,2 1-35,7-3-91,-9-10-265,-4-5-245,-4-9-377</inkml:trace>
  <inkml:trace contextRef="#ctx0" brushRef="#br0" timeOffset="99311.9061">30701 7295 8191,'11'-17'0,"2"-3"0,6 3 0,5 0 0,3 10 0,6 14 0,1 8 0,6 7 0,-1 10 0,-1 9 0,-6 2 0,-8 1 0,-7-4 0,-12-5 0,-2-7 0,-4-8-14,-3-8-30,-2-5-21,1-5-16,-3-10-13,5-5-6,0-7 7,8-3 15,4-6 53,4-5 25,3 2 35,5 0 62,0 3 13,2 7-8,3 7-15,3 11-17,4 5-21,2 8-15,0 8-24,-4 8-10,-2 5 0,-4 6 0,-5 2 0,-4-5 0,-7-6 0,-5-7 0,-4-7 0,-4-7 0,-5-6 0,2-7 0,2-9 0,1-4 0,7-6 0,4-6 0,5-2 0,5 1 0,1 0 0,2 4-46,7 5-85,-9 4-265,-3 6-243,4 6-375,0 2-696</inkml:trace>
  <inkml:trace contextRef="#ctx0" brushRef="#br0" timeOffset="99721.0614">31805 7343 7791,'2'-1'60,"1"1"-4,4-2-4,6 2-4,3 0-4,5 0-4,4 0-3,0 0-4,-1 0-3,-4-2-30,-2 0 0,-4-3 0,-7-1 0,-2-1 0,-4-4 0,-2-2 0,-4-2 0,-3 1 0,-8-3 0,-2 1 0,-2 0 0,-1 0 0,3 5 0,0 7 0,1 7 0,0 9 0,7 12 0,4 8 0,6 8 0,10 4 0,12 2 0,8-5 0,6-4 0,6-6 0,32-7-126,-31-10-253,-6-8-247,-9-9-381,-3-14-712</inkml:trace>
  <inkml:trace contextRef="#ctx0" brushRef="#br0" timeOffset="100168.2236">32227 7236 8191,'0'-7'0,"0"-1"0,0 4 0,0 3 0,0 9 0,0 11 0,3 9 0,0 1 0,2 6 0,4 0 0,4-9 0,0-1 0,3-8 0,-1-6 0,0-8-2,1-5-29,0-5-13,-3-7-6,1-6-7,-2-4 0,-2-5 20,2 0 37,-4 1 0,4 7 0,2 4 2,4 5 51,2 8 7,1 2-5,4 7-7,-6 5-10,-2 8-16,-4 6-22,2 7 0,-4 4 0,6-1 0,5-2 0,7-3 0,2-5 0,-1-9 0,0-8 0,-4-6-2,0-6-79,-2-25-280,-2 6-252,-4-8-387,-3-8-726</inkml:trace>
  <inkml:trace contextRef="#ctx0" brushRef="#br0" timeOffset="100468.148">32894 7069 7832,'0'-20'54,"0"-1"-5,0-4-3,0 4-3,0 11-4,3 13-2,3 13-4,1 10-3,0 14-2,4 14-28,0 10 0,-2 2 0,-3 1 0,2-4 0,-5-3 0,0-8 0,0-6 0,1-10 0,2-11 0,8-5 0,8-13 0,2-4 0,7-5-29,4-5-36,9-9-87,-11-9-266,-5-6-238,-4-13-364,-9-2-680</inkml:trace>
  <inkml:trace contextRef="#ctx0" brushRef="#br0" timeOffset="100657.7974">32936 7254 7034,'3'0'162,"4"0"18,10 0-22,9 0-18,6-1-18,7-2-15,-1 0-15,-5-1-89,-12-58-404,-6 54-243,-12-4-371,-8 3-693</inkml:trace>
  <inkml:trace contextRef="#ctx0" brushRef="#br0" timeOffset="105099.8119">2919 9738 7679,'0'-1'80,"1"-2"-6,4 0-6,3-2-6,2-2-7,9-1-4,4-2-6,6-1-4,3 1-5,4 1-36,-8 1 0,-2 4 0,-8 1 0,-5 3 0,-4 0 0,-6 2 0,-6 5 0,-7 2 0,-6 4-9,-9 7-26,-4 1-21,-1 0-32,3-1-32,4-3-27,8-4-24,9-3-13,3-4-1,5-3 20,7-1 75,5-1 179,5-1 84,4 3 31,1 1-9,0 5-26,-4 3-31,-2 3-31,-6 2-29,-5-2-25,-4-1-20,-4-3-39,-11-1-39,-9-2-39,-10-3-66,-11-37-282,-5 30-233,3-6-359,10-1-666</inkml:trace>
  <inkml:trace contextRef="#ctx0" brushRef="#br0" timeOffset="105507.1646">3202 9440 7327,'-28'-14'109,"-15"-4"19,-13 0-13,-14 5-12,5 7-11,-1 17-10,1 15-10,4 13-9,8 15-9,13 15-19,18 17-24,14 4-11,23 8 0,27-3 0,27-10 0,24-14 0,20-15 0,9-23 0,1-20 0,-5-20 0,-12-19 0,-20-20 0,-22-15 0,-28-15 0,-26-12 0,-36-6 0,-28-1 0,-26 3 0,-19 17-41,42 19-300,-54 21-257,11 23-395</inkml:trace>
  <inkml:trace contextRef="#ctx0" brushRef="#br0" timeOffset="106280.1044">4302 9578 7720,'0'-4'64,"-3"4"1,-5 4-5,-4 3-5,-4 10-5,-3 12-4,-2 5-4,1 3-4,3 4-4,0-7-20,4-3-11,4-9-3,1-8 0,5-11 0,3-11 0,4-11 0,8-15 0,5-12 0,8-12 0,5-7 0,3-3 0,-1 5 0,0 12 0,-2 15 0,-1 19 0,0 20 0,0 18 0,-2 13 0,4 12 0,-1 11 0,-6 5 0,1 1 0,-5 0 0,-3-5-8,-5-5-43,5-11-78,-11-11-271,-3-15-242,-6-11-373,-13-10-696</inkml:trace>
  <inkml:trace contextRef="#ctx0" brushRef="#br0" timeOffset="106439.9421">4272 9714 7654,'1'-4'46,"6"-2"-17,13 1-42,14 2-94,14-66-382,14 64-214,4 0-329,-1-4-608</inkml:trace>
  <inkml:trace contextRef="#ctx0" brushRef="#br0" timeOffset="106752.349">4962 9481 7504,'0'-10'114,"-3"-1"-11,-4 1-10,-6 3-10,-5 9-9,-5 9-7,0 9-9,3 7-8,4 9-5,10 6-45,3-1 0,12 5 0,10-3 0,11-5 0,8-5 0,11-9 0,-1-9-13,1-6-42,8-7-98,-23-9-258,-9-3-240,-10-8-368</inkml:trace>
  <inkml:trace contextRef="#ctx0" brushRef="#br0" timeOffset="107284.6734">5997 9419 6961,'0'-13'226,"-3"0"-30,3 0-24,-1 3-23,1 10-20,0 13-19,1 8-15,-1 9-16,0 8-14,0 10-56,0 4-50,10 0-78,-7 1-272,6-7-245,0-11-376,5-11-703</inkml:trace>
  <inkml:trace contextRef="#ctx0" brushRef="#br0" timeOffset="107704.2581">6383 9524 8191,'0'-2'0,"0"0"0,0 0 0,0 2 0,0-3 0,0 9 0,0 5 0,-3 6 0,0 8 0,0 7 0,1 1 0,1-1 0,4-1 0,6-5 0,6-4 0,8-5 0,5-8 0,6-6 0,1-3 0,-3-8 0,-5-8 0,-8-8 0,-9-8 0,-4-2 0,-13-7 0,-13 4 0,-9 1 0,-7 9 0,-7 6-6,3 12-27,9 6-29,12 10-68,12-53-284,13 59-238,15-1-368,15-3-683</inkml:trace>
  <inkml:trace contextRef="#ctx0" brushRef="#br0" timeOffset="108144.1012">7032 9547 7276,'0'-10'160,"0"-2"-17,-3 0-17,-8-2-14,-7 9-14,-8 2-13,-5 1-11,-4 7-11,-1 4-9,7 6-54,6 6 0,7 4 0,9 6 0,8 0 0,14 1 0,11-4 0,13-3 0,8-5 0,8-11 0,-1-4 0,-8-10 0,-7-7 0,-14-8 0,-10-6 0,-9-5 0,-3-3 0,-6 2 0,-4 5 0,-1 6 0,3 8 0,-2 7 0,4 6 0,3 4 0,0 9 0,3 4 0,4 7 0,7 5 0,8 2-38,20-2-93,3-4-263,7-7-244,7-7-376</inkml:trace>
  <inkml:trace contextRef="#ctx0" brushRef="#br0" timeOffset="108620.1302">7760 9610 7199,'-2'-17'177,"-5"-6"-21,-6-1-19,-5-2-16,-3 9-15,-8 7-14,-3 6-14,5 4-11,0 10-10,4 6-56,8 6-1,8 7 0,6 4 0,10-1 0,12-3 0,9-2 0,9-8 0,9-9 0,-1-7 0,-3-11 0,-5-11 0,-6-11 0,-10-13 0,-7-10 0,-10-7 0,-9-8 0,-6 0 0,-7 0 0,0 5 0,1 13 0,4 14 0,1 14 0,9 13 0,1 13 0,0 15 0,4 13 0,2 15 0,4 10 0,6 9 0,1 1 0,2 0 0,0-8 0,0-2 0,-6-1-68,-3-94-286,-5 72-253,-3-8-391,-9-12-729</inkml:trace>
  <inkml:trace contextRef="#ctx0" brushRef="#br0" timeOffset="112499.9965">9301 9365 7181,'0'-6'145,"-5"0"10,-7-3-18,-5 4-15,-2 1-15,-7 4-13,-4 1-12,1 10-11,-1 4-11,0 9-31,4 10-21,9 8-8,9 2 0,11 1 0,8-3 0,8-6 0,9-6-36,13-8-73,4-13-277,9-5-246,0-11-378,-3-9-707</inkml:trace>
  <inkml:trace contextRef="#ctx0" brushRef="#br0" timeOffset="112948.2214">9594 9399 6900,'0'-10'116,"0"-1"60,0-2 15,0 1-24,0 8-22,-2 8-18,-1 3-18,-3 11-15,-4 8-15,5 5-33,0 6-16,4 0-19,5-4-11,9-5 0,6-5 0,11-5 0,12-10 0,6-3 0,2-11 0,-2-7 0,-5-7 0,-11-5-4,-8-8 0,-13-3 1,-7 1 3,-6-3 0,-3 3 0,-4 8 0,2 6 0,-2 7 0,0 8 0,6 10 3,2 9 2,0 8-2,2 8-3,5 9 0,0 7 0,1 2 0,4-1-4,4-1-95,-5-5-271,1-12-249,-2-9-386</inkml:trace>
  <inkml:trace contextRef="#ctx0" brushRef="#br0" timeOffset="113515.8931">10221 9396 8191,'9'-13'0,"4"1"0,6 0 0,7 0 0,-3 10 0,7 10 0,2 7 0,0 4 0,-2 8 0,-2 9 0,-9 0 0,-5 3 0,-10-3 0,-2-7 0,-7-2 0,-7-8 0,-3-8-4,-2-9-6,-2-4-1,6-10 2,7-9 3,5-3 6,5-8 0,9-4 0,3 0 0,5 6 0,7 2 3,2 2 9,0 9-2,1 9-1,1 3-3,1 7-6,-1 9 0,1 6 0,-1 9 0,-5 3 0,-3 3 0,-9 0 0,-5-4 0,-7-5 0,-2-8 0,-4-9 0,-6-9 0,0-9 0,-2-8 0,0-7 0,2-7 0,6-5 0,5 3 0,4 1 0,8 5 0,1 9-2,5 7-53,51 4-294,-43 8-254,1 2-393,2 1-735</inkml:trace>
  <inkml:trace contextRef="#ctx0" brushRef="#br0" timeOffset="113939.7899">11228 9433 7780,'3'1'63,"0"3"-6,3 1-3,5 2-5,2 3-4,6-3-4,1-2-4,3-1-3,2-3-3,-2-2-31,-4-6 0,-2-2 0,-6-6 0,-2-2 0,-6-3 0,-6 2 0,-7 2 0,-5 2 0,-8 1 0,-6 2 0,-4 6 0,1 1 0,-5 9 0,5 7 0,8 9 0,11 8 0,7 10 0,14 4 0,13 2 0,11-2 0,7-5 0,11-7 0,2-8-70,0-61-284,-6 38-255,-7-10-390</inkml:trace>
  <inkml:trace contextRef="#ctx0" brushRef="#br0" timeOffset="114624.1447">11643 9327 8191,'0'-6'0,"0"-3"0,3 4 0,3 0 0,2 9 0,0 9 0,4 7 0,-4 6 0,5 5 0,1-1 0,-3-3 0,3-3 0,3-4 0,0-8 0,6-6 0,5-3-12,4-8-6,1-5 0,1-7 8,-3-4 10,-2-6 0,-1-1 0,-6 1 0,-4 4 0,-5 7 0,-4 5 13,-6 7 6,1 7-2,-2 6-8,1 6-9,5 9 0,2 3 0,5 3 0,6-2 0,8-4 0,3-3 0,5-9 0,1-6 0,4-7 0,-2-11 0,0-6 0,-2-10 0,-4-6 0,-7-8 0,-11-4 0,-5-2 0,-9 1 0,-2 5 0,-2 6 0,2 12 0,0 6 0,0 10 0,0 6 0,0 8 0,0 6 0,0 15 0,0 12 0,0 9 0,0 10 0,3 5 0,7 2 0,4-2 0,6-2 0,7-7 0,-2-7 0,0-15 0,-4-11 0,2-13 0,11-8-112,-13-12-260,-4-12-250,-3-6-383,-5-8-717</inkml:trace>
  <inkml:trace contextRef="#ctx0" brushRef="#br0" timeOffset="114824.0451">12452 9363 8191,'8'-1'0,"9"-2"0,7 0 0,12 0 0,-4-1 0,1 3 0,1 1-85,-11-1-276,-12 1-252,-4-2-389,-5-4-725</inkml:trace>
  <inkml:trace contextRef="#ctx0" brushRef="#br0" timeOffset="115639.6754">14059 9254 7625,'0'-5'90,"0"2"-7,0 1-7,0 5-8,-2 11-6,1 9-7,1 5-6,0 9-5,0 1-5,3-2-39,3-2 0,6-5 0,3-6 0,12-8 0,2-6 0,1-6 0,1-6 0,-2-6 0,-6-9 0,-7-5 0,-3-3 0,-9 0 0,-3 1 0,-1 4 0,0 6 0,0 7 0,0 3 0,0 11 0,2 9 0,0 8 0,5 9 0,-1 7 0,2 4 0,4 0 0,0-1-60,0-13-290,0-2-254,2-9-393,-5-11-734</inkml:trace>
  <inkml:trace contextRef="#ctx0" brushRef="#br0" timeOffset="116063.284">14362 9051 7413,'-30'-15'127,"-18"0"-12,-13 0-12,-18 4-11,8 11-10,-2 17-9,4 15-9,8 16-8,9 15-7,20 14-32,17 9-17,13 3 0,20-1 0,19-2 0,17-9 0,16-11 0,18-11 0,11-14 0,0-17 0,2-14 0,-9-15 0,-4-19 0,-13-15 0,-17-16 0,-22-18 0,-23-19 0,-20-16 0,-25-3 0,-24 3-4,21 16-124,-51 19-253,-4 23-247,6 19-381</inkml:trace>
  <inkml:trace contextRef="#ctx0" brushRef="#br0" timeOffset="119543.7671">15708 9386 7149,'0'4'78,"2"5"11,0 6 1,-1 8-4,2 2-24,-1 4-39,-2 0-80,0-13-444,-3 2-209,-6-8-321,-2-5-592</inkml:trace>
  <inkml:trace contextRef="#ctx0" brushRef="#br0" timeOffset="119832.1351">15425 9236 7750,'2'-18'68,"14"-2"-6,14 1-4,17 1-5,18 12-5,17 15-4,5 10-4,-5 13-5,-10 7-2,-13 13-33,-19 1 0,-23 2 0,-16-4 0,-24-4 0,-17-8 0,-15-7 0,-6-9 0,-5-10 0,8-5 0,13-4-24,20-3-44,46-7-298,-18 1-250,17-5-387</inkml:trace>
  <inkml:trace contextRef="#ctx0" brushRef="#br0" timeOffset="120185.1253">16410 9256 7657,'-2'-14'85,"-11"-1"-8,-6 0-6,-6 2-7,-4 8-5,-9 14-7,5 6-5,5 14-5,12 9-5,9 10-37,11 2 0,14 1 0,11-6 0,8-6 0,8-11 0,4-8 0,-7-8-34,17-7-101,-36-7-259,-13-7-244,-14-9-374,-8-5-700</inkml:trace>
  <inkml:trace contextRef="#ctx0" brushRef="#br0" timeOffset="121025.8894">17535 9380 7597,'-3'-9'94,"-4"-3"-9,-4-2-7,-6-4-7,-3 6-7,-8 2-7,-9 2-6,-4 6-6,-3 6-5,-5 7-31,6 10-9,4 4 0,14 8 0,13 4 0,9-5 0,18-1 0,17-5 0,12-9 0,7-9 0,13-8 0,-3-10 0,-8-12 0,-7-10 0,-9-10 0,-13-11 0,-8-7 0,-10-1 0,-11-1 0,-8 4 0,-1 11 0,0 10 0,-1 8 0,3 13 0,1 12 0,5 11 0,3 12 0,0 13 0,3 9 0,2 10 0,2 7 0,1 5 0,2-2 0,3 1 0,0-5-5,2-3-66,0-34-286,0 14-253,-1-10-389,3-11-727</inkml:trace>
  <inkml:trace contextRef="#ctx0" brushRef="#br0" timeOffset="121251.7617">17867 9351 8191,'0'-7'0,"0"2"0,2 1 0,1 5 0,2 10 0,1 10 0,2 7 0,-1 4 0,-2-2 0,0 1-20,-1-2-43,12-10-84,-10-7-267,-2-5-238,3-14-367,-1-9-684</inkml:trace>
  <inkml:trace contextRef="#ctx0" brushRef="#br0" timeOffset="121409.361">17924 9137 8116,'-10'-19'10,"-2"-2"-2,2 1 1,1 2 0,8 12-1,8 12-56,28 5-103,-11 5-263,7 2-238,7 2-367,0-1-684</inkml:trace>
  <inkml:trace contextRef="#ctx0" brushRef="#br0" timeOffset="121807.1221">18360 9247 7327,'-8'-1'144,"-3"-1"-16,-5 2-12,-6 0-14,2 5-11,-2 7-11,2 5-10,5 4-9,3 4-9,6 4-32,3 3-20,5-1 0,6 0 0,12-2 0,8-6 0,8-7 0,6-6 0,1-5 0,-5-10 0,-8-5 0,-11-10 0,-9-6 0,-7-8 0,-13-7 0,-9 0 0,-3-4 0,2 6 0,-2 6 0,8 12-47,8 13-44,6-1-293,13 17-245,11 4-381,11 5-708</inkml:trace>
  <inkml:trace contextRef="#ctx0" brushRef="#br0" timeOffset="122287.2347">19015 9351 7873,'-1'-6'47,"-9"-3"-4,-7-3-3,-5-1-2,-3 2-3,-4 4-3,2 4-2,4 3-3,4 9-1,3 7-26,6 5 0,7 8 0,4 2 0,10-1 0,9-4 0,7-6 0,8-6 0,7-9 0,1-7 0,-4-13 0,-4-9 0,-8-12 0,-8-13 0,-10-11 0,-8-8 0,-10-2 0,-9 2 0,-7 5 0,5 12 0,-2 15 0,5 11 0,10 16 0,5 15 0,4 13 0,1 14 0,5 16 0,7 12 0,-1 9 0,5 1 0,-2 1 0,-1-5 0,-7-8 0,-1-7-55,-3-13-293,-4-8-254,1-7-394,1-11-736</inkml:trace>
  <inkml:trace contextRef="#ctx0" brushRef="#br0" timeOffset="122704.0338">19372 9438 7705,'4'-7'76,"1"-2"-7,3 1-5,5-2-5,7 5-6,3 3-5,6-2-5,0 1-4,-1-2-4,-7-2-35,-2-1 0,-7-2 0,-5-2 0,-3-4 0,0-4 0,-4 1 0,0-1 0,-7-2 0,-4 4 0,-6 3 0,-7 4 0,-6 5 0,0 3 0,1 8 0,1 10 0,5 13 0,7 7 0,9 11 0,7 5 0,13 2 0,13-7 0,7-2 0,8-9 0,9-10 0,-2-7 0,2-9-77,-6-6-280,-5-9-254,-12-9-388,-9-7-728</inkml:trace>
  <inkml:trace contextRef="#ctx0" brushRef="#br0" timeOffset="123500.1293">20455 9233 7085,'8'-11'201,"1"-2"-24,4-3-22,0 0-20,-2 10-18,0 2-16,3 2-14,6 9-15,2 10-11,2 7-61,4 12 0,0 10 0,-1 0 0,-3-1 0,-2-8 0,-6-7 0,0-11 0,-2-10 0,6-13 0,2-11 0,2-10 0,1-16 0,-2-7 0,-4-7 0,-4-2 0,-3 0 0,-3 9 0,-4 7 0,-3 13 0,-2 9 0,0 12-8,0 14-53,22 6-96,-18 8-256,4 1-238,4 3-367,6-6-685</inkml:trace>
  <inkml:trace contextRef="#ctx0" brushRef="#br0" timeOffset="123884.1349">21266 9212 7973,'0'-3'30,"-7"0"-2,-2 0 0,-5 3-3,-5 6-1,-7 7-1,0 4-2,2 5-1,2 10-1,6-1-19,10 1 0,9 2 0,13-2 0,13-5 0,8-7 0,11-7 0,7-9 0,-3-8 0,-12-10 0,-8-9 0,-16-8 0,-9-11 0,-16-4 0,-11 1 0,-9 0 0,-1 7 0,-9 8 0,7 9-26,9 14-60,10-40-287,6 48-249,17 4-383,9 0-716</inkml:trace>
  <inkml:trace contextRef="#ctx0" brushRef="#br0" timeOffset="124140.092">21549 9081 7821,'0'-9'55,"1"0"-3,1 2-5,1 2-3,3 11-3,0 14-4,2 10-3,2 10-3,0 10-2,2 2-29,-3 1 0,-1-6 0,2-4 0,0-4-41,13-10-88,-8-10-265,2-12-244,1-7-376,5-12-700</inkml:trace>
  <inkml:trace contextRef="#ctx0" brushRef="#br0" timeOffset="124375.9834">21929 9065 8191,'1'-3'0,"-1"3"0,3 0 0,0 6 0,-2 8 0,4 14 0,-1 8 0,-1 12 0,3 5 0,-2 5 0,3-1 0,-2-5 0,3-5 0,3-5-43,16-10-99,-16-9-258,-2-9-241,-2-8-374,-4-12-695</inkml:trace>
  <inkml:trace contextRef="#ctx0" brushRef="#br0" timeOffset="124521.0866">21966 9269 8191,'6'-3'0,"6"3"-29,11-2-42,68-1-298,-55 6-249,10 2-387</inkml:trace>
  <inkml:trace contextRef="#ctx0" brushRef="#br0" timeOffset="124955.6919">22547 9261 7336,'0'-7'145,"0"-3"-15,-3-1-15,-9-2-12,-4 6-12,-8 3-11,-6 4-10,-4 6-10,3 11-8,2 0-43,4 7-9,5 3 0,8 4 0,8-5 0,5 3 0,10-1 0,12-5 0,6-7 0,7-5 0,4-8 0,2-6 0,-4-8 0,-5-7 0,-7-6 0,-8-1 0,-9-4 0,-6 5 0,-1 3 0,-4 8 0,2 7 0,0 6 0,2 6 0,2 6 0,2 9 0,7 3 0,6 7-50,16 0-74,-1-6-271,6-4-244,6-9-374,2-9-699</inkml:trace>
  <inkml:trace contextRef="#ctx0" brushRef="#br0" timeOffset="125432.2185">23142 9264 8191,'0'-15'0,"-3"1"0,-2-3 0,-6 0 0,-8 9 0,-10 6 0,-3 6 0,-2 11 0,5 8 0,4 2 0,15 7 0,6 0 0,10-3 0,7-6 0,11-4 0,5-10 0,6-4 0,1-5 0,0-8 0,-7-5 0,-9-3 0,-3-6 0,-6-2 0,-7 7 0,-3 3 0,1 5 0,-2 7 0,-3 13 0,-3 8 0,2 14 0,1 12 0,0 11 0,6 4 0,10 3 0,3 0 0,1-6 0,2-6 0,-8-9 0,-5-9 0,-17-11 0,-15-10 0,-15-7 0,-8-10 0,-7-7 0,4-7-31,15-2-45,13-23-295,15 10-249,17-5-385,12-5-717</inkml:trace>
  <inkml:trace contextRef="#ctx0" brushRef="#br0" timeOffset="125839.7484">23413 9385 7657,'2'-8'85,"-1"-1"-8,6 0-6,3-1-7,9 5-5,6 2-7,5 1-5,6-1-5,-2-2-5,0-4-42,-7-5-1,-6-1 0,-7-2-1,-7-1 2,-4-1 2,-6 2 3,-4 1 0,-3 1 0,-6 1 0,-6 5 5,-6 5 1,-6 7 0,-3 9 0,0 15-1,6 11-2,9 8-2,13 8-1,17-1 0,18-4 0,13-6 0,14-5 0,12-11 0,2-12 0,-8-10 0,18-3-120,-42-10-256,-15-11-248,-15-5-384</inkml:trace>
  <inkml:trace contextRef="#ctx0" brushRef="#br0" timeOffset="126833.7241">24965 8990 6065,'0'-3'431,"0"-3"-71,0-1-59,0 1-48,0 2-41,9 1-36,4 0-30,11 1-28,7-3-25,9 1-57,4 1-36,-9 1 0,-5 0 0,-12 2-41,-5 0-59,-11-28-285,-13 26-245,-7 1-380,-5-2-707</inkml:trace>
  <inkml:trace contextRef="#ctx0" brushRef="#br0" timeOffset="127271.7526">24986 8960 7408,'-2'-2'129,"-3"2"-14,1 3-11,-2 2-11,-2 7-11,2 3-8,0 7-10,3 2-7,1 2-9,2-4-31,0-1-17,0-6 0,0-4 0,0-7 0,2-2 0,-2-2 0,0 0 0,3-5 0,2 1 0,0-3 0,5-1 0,3-1 0,5 1 0,6 3 0,3 3 0,3 2 0,1 4 0,-4 6 0,-6 2 0,-8 5 0,-7 8 0,-2 1 0,-6 3 0,-4 0 0,-3-3 0,-6-6 0,-8-5 0,-12-8 0,-5-4-3,-2-4-35,4-2-49,5-15-292,10 6-247,15-5-382,9-1-711</inkml:trace>
  <inkml:trace contextRef="#ctx0" brushRef="#br0" timeOffset="127772.74">25402 8826 6906,'-11'-12'230,"-9"-8"-29,-8 0-25,-9-1-23,-9 3-20,-2 7-19,-6 5-16,-3 3-16,-2 6-13,-4 10-40,1 9-29,5 12 0,6 10 0,12 11 0,12 5 0,15 5 0,8 4 0,11 1 0,12-2 0,8-2 0,11-5 0,11-9 0,10-11 0,10-11 0,8-12 0,7-11 0,5-11 0,3-11 0,-9-13 0,-7-14 0,-14-14 0,-23-14 0,-24-14 0,-25-8 0,-26-2 0,-25 6 0,-19 13-31,66 16-305,-84 21-257,9 16-398,11 16-745</inkml:trace>
  <inkml:trace contextRef="#ctx0" brushRef="#br0" timeOffset="131484.8288">26094 8903 6979,'0'0'177,"0"-2"14,1 0-24,12 0-21,14 0-18,19 1-17,20 1-15,15-2-14,13 2-14,-4 0-32,-3 0-26,-14 0-10,-16 0 0,-18 0 0,-19 0 0,-12 0-59,-13-15-291,-17 12-254,-8 1-393</inkml:trace>
  <inkml:trace contextRef="#ctx0" brushRef="#br0" timeOffset="131711.7645">26453 8915 7794,'0'-2'60,"-2"7"-4,0 2-5,-2 10-4,1 10-3,-1 10-4,2 6-4,2 7-3,0 4-3,2 2-62,0 3-65,-2-6-283,2-4-247,5-8-380,3-9-711</inkml:trace>
  <inkml:trace contextRef="#ctx0" brushRef="#br0" timeOffset="132112.1873">26876 9128 7966,'-7'-5'32,"-6"2"-3,-7 1-1,-7 3-2,0 12-1,0 8-2,3 7-1,5 6-2,10 3 0,2-1-20,7 0 0,16-4 0,9-7 0,9-7 0,8-7 0,12-10 0,-4-10 0,-3-10 0,-8-11 0,-11-5 0,-18-5 0,-10-3 0,-23 3 0,-9 5 0,-12 6 0,0 9-26,2 8-56,9-39-290,12 47-249,13-1-384,16-1-719</inkml:trace>
  <inkml:trace contextRef="#ctx0" brushRef="#br0" timeOffset="132423.8106">27218 8913 8071,'0'-7'16,"0"0"-2,0 3 1,0 1-2,0 14 1,0 11-2,0 11 1,0 11-2,0 10 1,0 4-12,0 4 0,0-3 0,0-4 0,0-9 0,5-8 0,6-11 0,7-10 0,9-9 0,6-8-36,1-6-44,2-13-295,-7-4-247,-2-7-384,-14-11-714</inkml:trace>
  <inkml:trace contextRef="#ctx0" brushRef="#br0" timeOffset="132587.7479">27145 9072 7527,'17'-2'85,"10"0"9,13-3-12,10 2-65,-1 2-71,5-10-410,-10 8-223,-5 1-345</inkml:trace>
  <inkml:trace contextRef="#ctx0" brushRef="#br0" timeOffset="133343.2775">27920 9053 6915,'0'0'217,"0"-2"-17,0-1-24,0 0-23,-1 2-21,-5-2-17,-9 1-17,-7 2-15,-7 0-14,-9 2-39,-4 2-27,0 4-3,6 4 0,3 5 0,10 5 0,13 2 0,5 4 0,13 2 0,15 2 0,11-4 0,8-2 0,12-10 0,-1-8 0,-5-7 0,-2-5 0,-8-8 0,-4-8 0,-10-1 0,-8-4 0,-9-1 0,-5 1 0,-6 4 0,-8 1 0,1 5 0,-4 6 0,-1 6 0,2 3 0,5 6 0,6 10 0,6 4 0,11 4 0,13 7 0,9-2 0,9-4 0,8-6 0,0-9 0,-2-8 0,-4-11 0,-7-9 0,-9-9 0,-6-6 0,-9-6 0,-11-6 0,-2-2 0,-6-1 0,-2 2 0,-6 4 0,4 9 0,-1 9 0,1 9 0,5 8 0,2 11 0,0 9 0,4 11 0,4 8 0,2 6 0,6 5 0,1 3 0,6 3-62,2-53-289,-2 49-254,4-9-391,4-8-734</inkml:trace>
  <inkml:trace contextRef="#ctx0" brushRef="#br0" timeOffset="133744.1174">29474 8944 7741,'-2'-5'69,"-1"1"-4,-3 1-7,1 4-4,3 12-5,1 9-4,5 6-5,6 7-3,-1 2-4,0 2-80,6-6-296,-6-8-257,-1-8-394,-2-10-737</inkml:trace>
  <inkml:trace contextRef="#ctx0" brushRef="#br0" timeOffset="133890.5917">29393 8681 8190,'0'-9'-39,"6"5"-54,5-49-288,8 48-248,6 4-380</inkml:trace>
  <inkml:trace contextRef="#ctx0" brushRef="#br0" timeOffset="134336.1267">29718 8898 8113,'7'8'9,"6"4"1,0 7-1,3 5 0,-6 5-1,0 3 1,-4-1-1,-4-1 0,0-2 0,-2-5-8,0-7 0,0-8 0,0-4-3,0-8-1,0-7-4,0-5-1,0-8 1,1-5 0,2-4 8,5-1 0,0-1 0,5 2 0,0 5 3,1 5 1,1 8 4,4 9 1,0 4-1,4 9 0,1 8-8,2 6 0,-1 3 0,-5 8 0,-3-1 0,-5 2-24,2-2-66,-5-7-283,1-4-249,1-9-384,10-7-715</inkml:trace>
  <inkml:trace contextRef="#ctx0" brushRef="#br0" timeOffset="134564.0078">30390 8956 8191,'3'-4'0,"2"4"0,3 5 0,1 8 0,-2 13 0,1 14 0,-2 9 0,0 9 0,-3 2 0,-1-5 0,-1-6 0,-1-5 0,-3-14-40,2-9-55,-2-40-287,0 14-247,1-17-380</inkml:trace>
  <inkml:trace contextRef="#ctx0" brushRef="#br0" timeOffset="134820.1648">30419 8944 7981,'0'-29'29,"-1"0"-2,2-4-1,4 0-1,10 15-2,7 15-1,13 5-2,7 7-1,0 7 0,-1 8-19,-10 5 0,-14 5 0,-8-1 0,-9-3 0,-7-6 0,-8-2 0,-2-5 0,-2-5 0,0-4-56,8-4-292,6-2-255,5-5-393,9-3-736</inkml:trace>
  <inkml:trace contextRef="#ctx0" brushRef="#br0" timeOffset="135516.0423">30890 8881 7832,'0'-2'54,"0"0"-5,1 2-3,-1 4-3,2 1-4,1 12-2,5 0-4,4 7-3,5 1-2,5-1-28,2-3 0,1-2 0,3-7 0,2-4 0,3-5 0,-1-3 0,-3-9 0,-5-5 0,-4-4 0,-8-7 0,-1-4 0,-5 0 0,0 0 0,-5 7 0,2 6 0,-3 7 0,0 5 0,0 9 0,0 6 0,3 7 0,3 8 0,5 2 0,7 1 0,5-3 0,4-6 0,5-3 0,3-8 0,1-6 0,3-8 0,-2-12 0,-3-8 0,-5-6 0,-6-10 0,-10-3 0,-7-5 0,-3-1 0,-3 1 0,-3 6 0,3 11 0,1 9 0,-1 10 0,0 9 0,0 6 0,0 8 0,0 9 0,0 10 0,0 10 0,0 9 0,2 6 0,1 1 0,3 2 0,3-3 0,3-4 0,3-7 0,3-10 0,-1-6 0,2-9 0,3-12 0,2-3 0,5-3-63,0-28-289,-2 11-254,-5-6-391,-10-9-732</inkml:trace>
  <inkml:trace contextRef="#ctx0" brushRef="#br0" timeOffset="135687.9424">31580 8806 8166,'35'-5'3,"14"3"0,13-1 0,9-3-1,-13 2-30,5 3-313,-34-3-256,-15-2-397,-24-4-740</inkml:trace>
  <inkml:trace contextRef="#ctx0" brushRef="#br0" timeOffset="137064.0819">3717 11255 6843,'0'-16'215,"0"-3"0,0-3-28,-1-1-24,2 8-22,-1 8-20,-1 5-17,-2 11-17,0 11-14,0 14-38,2 19-28,2 13-7,7 8 0,6 2 0,-3 1 0,4-4 0,-5-7-63,-6-23-289,-2 0-253,-5-17-392,-3-15-731</inkml:trace>
  <inkml:trace contextRef="#ctx0" brushRef="#br0" timeOffset="137339.9227">3638 11147 8102,'10'-25'11,"7"-1"0,11-1-1,9 0 0,5 13 0,4 16 0,-1 10-1,-9 10 0,-7 11 0,-12 9-9,-9 6 0,-13-1 0,-11-5 0,-17-5 0,-9-10-10,-9-7-38,3-10-65,0-5-282,12-5-244,17-7-374,14-1-699</inkml:trace>
  <inkml:trace contextRef="#ctx0" brushRef="#br0" timeOffset="137872.3182">4130 11348 5766,'-1'-4'252,"-4"-3"54,-1-2 93,-5 2-66,-2 0-56,-6 6-46,2 9-39,-5 6-35,2 11-29,7 5-52,7 9-30,3 3-18,12-3-28,13-2 0,9-4 0,9-5 0,7-10 0,5-9 0,-4-8 0,-9-9 0,-12-14 0,-14-9 0,-10-9 0,-14-9 0,-15-1 0,-9 2 0,-4 8 0,-6 10 0,11 13-35,8 9-49,13-2-292,7 16-248,12 2-382,8 3-715</inkml:trace>
  <inkml:trace contextRef="#ctx0" brushRef="#br0" timeOffset="138412.0043">4441 11325 8024,'0'-3'23,"0"2"-2,0-2-1,1 7-1,-1 9 0,-1 6-2,1 8 0,0 7-1,4-1-1,7 2-15,8-7 0,7-2 0,9-8 0,4-4 0,-2-10 0,-2-4 0,-5-8 0,-5-6 0,-9-6 0,-8-3 0,-5-2 0,-3 0 0,-1 6 0,-4 6 0,1 8 0,2 6 0,0 9 0,4 4 0,6 3 0,5 3 0,7 2 0,8-1 0,2-7 0,2-3 0,-2-7 0,0-4 0,-4-8 0,-7-6 0,-5-9 0,-6-7 0,-5-7 0,-6-1 0,-5 1 0,0 5 0,2 9-38,2 7-84,1 5-269,6 10-245,6 1-376,5 4-703</inkml:trace>
  <inkml:trace contextRef="#ctx0" brushRef="#br0" timeOffset="139107.605">5205 11471 7625,'6'-3'90,"5"0"-7,4-3-7,4-2-8,1-1-6,5-6-7,-5 0-6,2-1-15,-5 1-6,-5 2-39,-8-1 2,-5 3 3,-7 3 6,-7-1 0,-7 4 0,-6-1 0,-5 3 0,-1 1 10,1 4 2,4 4-2,7 8-1,5 6-3,9 9-6,10 5 0,8 1 0,13-2 0,10-2 0,8-5 0,9-4 0,1-4 0,-3-9 0,-4-5 0,-5-4-21,-3-8-14,-2-6-5,-7-6-1,-4-2 35,-6-7 6,-7 0 0,-4-6 0,-4 6 0,-2 2 0,0 4 28,0 8 13,0 3-3,3 8-7,6 2-26,6 2-5,8 6 0,3 4 0,4 8 0,-2 8 0,-5 5 0,-4 5 0,-7 2 0,-6-5 0,-3-6 0,-6-8 0,-3-8 0,-3-10 0,0-9 0,-2-11 0,5-9 0,3-7 0,9-5 0,12 0 0,7 5 0,5 8 0,3 9 0,2 12-78,-8 3-280,-9 3-253,-7 3-389,-3 1-727</inkml:trace>
  <inkml:trace contextRef="#ctx0" brushRef="#br0" timeOffset="139712.1112">6798 11139 7841,'0'-7'52,"0"1"-4,2 1-3,-2 2-3,3 11-4,1 10-3,2 12-2,-1 13-3,1 12-3,2 6-27,-3 9 0,5 1 0,2-5 0,3-5 0,3-8 0,4-14 0,5-15 0,5-14-1,4-5-49,8-14-70,-6-11-275,-5-7-244,-11-9-374,-9-8-699</inkml:trace>
  <inkml:trace contextRef="#ctx0" brushRef="#br0" timeOffset="140160.1711">6783 11318 5830,'-5'-5'294,"2"0"140,2-2-73,-1 1-61,11 0-49,10 3-43,10-1-36,8 1-32,14 1-28,0 1-57,-1 0-21,-6 1-34,-9 0 0,-12 0 0,-11 0 0,-8 0 0,-2 2 0,-5 4 0,1 3 0,-1 5 0,2 5 0,-2 6 0,1 4 0,2 4 0,5 3 0,7-1 0,11 0 0,10-6 0,11-4 0,7-8 0,1-8 0,-6-6 0,-7-8 0,-13-11 0,-14-6 0,-15-10 0,-14-9 0,-18-2 0,-8 2 0,-5 8-82,-10 7-279,4 5-251,9 8-388,16 6-725</inkml:trace>
  <inkml:trace contextRef="#ctx0" brushRef="#br0" timeOffset="140895.8417">8599 11214 7597,'-9'-4'96,"-7"1"-9,-4 0-7,-5 1-9,2 10-6,4 7-7,2 7-7,10 8-5,4 8-6,10 7-40,13 0 0,12-3 0,10-6 0,13-8 0,1-8 0,5-13 0,-3-8 0,-6-11 0,-8-11 0,-9-5 0,-10-7 0,-14-4 0,-6 3 0,-4 5 0,-4 6 0,-3 6 0,0 7 0,4 7 0,-7 5 0,6 10 0,2 9 0,1 6 0,0 13 0,4 3 0,5 1 0,2-3-31,15-3-93,-4-12-266,-8-12-244,-2-8-377,-6-13-705</inkml:trace>
  <inkml:trace contextRef="#ctx0" brushRef="#br0" timeOffset="141026.3034">8872 11114 8191,'0'-9'-39,"6"4"-81,2 1-270,2-3-246,10 6-376</inkml:trace>
  <inkml:trace contextRef="#ctx0" brushRef="#br0" timeOffset="141400.0909">9208 11279 7821,'11'-3'55,"3"3"-3,4-1-5,4 3-3,0 7-3,-1 9-4,4 4-3,-3 10-3,1 6-2,-6 1-29,-7 0 0,-6-2 0,-4-10 0,-7-7 0,-9-10 0,2-7 0,-3-14 0,2-11 0,8-11 0,4-4 0,7-6 0,5 3 0,10 3 0,1 10 0,6 6 0,-3 6 0,-1 7 0,-5 4-60,2 4-290,0 4-255,2 4-391,2-7-734</inkml:trace>
  <inkml:trace contextRef="#ctx0" brushRef="#br0" timeOffset="141671.9316">9793 11238 7458,'0'-12'123,"0"-3"-12,-2 2-11,-5 1-11,-2 9-10,-5 10-9,-3 7-9,0 8-8,5 7-6,7 5-47,2 7 0,11-3 0,5-1 0,9-3 0,6-5 0,10-5-20,11-5-72,-4-8-281,1-7-249,-3-7-384,-4-12-717</inkml:trace>
  <inkml:trace contextRef="#ctx0" brushRef="#br0" timeOffset="142263.5926">10144 11176 8191,'0'-8'0,"0"0"0,0 1 0,0 2 0,0 8 0,4 14 0,0 8 0,6 11 0,3 10 0,8 4 0,3-3 0,5-5 0,4-10 0,5-14 0,-2-10 0,0-6-11,-3-11-12,-5-9-5,-7-10 1,-4-4 16,-6-9 11,-7 1 0,-1 3 0,-2 5 0,-1 9 0,0 7 14,0 8 12,0 7 2,3 8-5,3 7-14,3 5-9,4 7 0,8 5 0,7 4 0,5-4 0,5-3 0,5-8 0,0-5 0,3-11 0,-2-5 0,-5-10 0,-6-8 0,-7-8 0,-8-4 0,-7-2 0,-7 0 0,-1 4 0,-3 5 0,-1 6 0,1 7 0,1 4 0,1 4 0,0 7 0,4 5 0,3 4 0,3 8 0,3 6 0,4-2 0,-3 1-26,60-2-308,-57-12-257,0-5-398,-3-12-746</inkml:trace>
  <inkml:trace contextRef="#ctx0" brushRef="#br0" timeOffset="142412.507">10893 10985 8191,'-2'-9'0,"2"1"0,-1 0 0,8 3-22,15 5-61,4 6-287,5 2-250,9 2-385</inkml:trace>
  <inkml:trace contextRef="#ctx0" brushRef="#br0" timeOffset="142671.3578">11331 11025 8191,'1'-3'0,"3"2"0,3 2 0,-1 9 0,-2 15 0,-2 11 0,-2 10 0,0 9 0,0 8 0,1 1 0,5-2 0,8-6 0,6-6 0,5-13 0,7-10 0,1-9 0,-1-7-65,-1-79-287,-3 55-255,-3-5-391</inkml:trace>
  <inkml:trace contextRef="#ctx0" brushRef="#br0" timeOffset="142854.2559">11394 11196 8191,'0'-2'0,"3"1"0,5 1 0,7-1 0,5 1 0,7 1 0,4 2-60,-4-6-290,-8 7-255,-8-1-392</inkml:trace>
  <inkml:trace contextRef="#ctx0" brushRef="#br0" timeOffset="144203.8792">12669 11050 7965,'-2'-8'32,"-2"-2"-3,-7 2-1,-7 2-1,-5 9-2,-5 8-2,1 13-1,2 4-2,7 10 0,11 8-20,5-3 0,15 3 0,7-3 0,8-8 0,7-6 0,5-10 0,-3-12 0,-8-4 0,-7-7 0,-14-6 0,-12-5 0,-15-3 0,-12-3 0,-9 2 0,0 5-28,0 4-32,18 3-81,11 4-272,8 2-239,10-2-368,18-1-684</inkml:trace>
  <inkml:trace contextRef="#ctx0" brushRef="#br0" timeOffset="144580.0688">12602 10751 7824,'-38'-8'55,"-16"5"-4,-13 5-4,-12 7-3,14 20-4,9 15-3,15 12-3,19 11-4,16 10-1,23 4-29,22 1 0,19-1 0,20-10 0,20-10 0,7-15 0,3-21 0,-3-13 0,-13-24 0,-11-20 0,-20-19 0,-23-16 0,-22-16 0,-25-10 0,-27-2 0,-29 2 0,-19 11-45,-21 3-298,-14 39-256,0 21-395</inkml:trace>
  <inkml:trace contextRef="#ctx0" brushRef="#br0" timeOffset="148252.0913">14324 10883 7963,'2'-12'32,"-2"-1"-2,0-1-2,0 2-1,0 4-2,0 8-2,-6 7-1,-6 9-1,-8 8-1,-11 15-20,-8 12 0,-6 9 0,-3 4-37,31 1-302,-26-4-257,5-3-395,7-9-742</inkml:trace>
  <inkml:trace contextRef="#ctx0" brushRef="#br0" timeOffset="148769.3294">13841 10899 7198,'0'-6'173,"0"-1"-20,-3-1-18,-1 1-15,2 4-16,-5 3-12,2 0-13,1 6-12,0 0-10,1 1-44,-1 5-13,4 0 0,-2 0 0,4-2 0,0-3 0,4-1 0,5-3 0,1-3 0,3-6 0,0-4 0,-3-6 0,-7-5 0,-3-7 0,-6 4 0,-7 4 0,-3 4-39,-1 10-39,8 4-90,-7 13-261,8 9-234,5 4-359,6 6-671</inkml:trace>
  <inkml:trace contextRef="#ctx0" brushRef="#br0" timeOffset="149221.1682">14359 11168 7480,'0'0'116,"-3"-3"-10,-4 2-11,-3 2-10,-3 8-9,2 6-8,2 3-9,6 5-6,6 2-8,11-4-37,5-4-8,10-6 0,1-6 0,-1-9 0,-9-7 0,-11-7 0,-9-7 0,-10-3 0,-13-1-29,-9 6-63,-6-49-284,-11 54-249,2 6-382,10 3-713</inkml:trace>
  <inkml:trace contextRef="#ctx0" brushRef="#br0" timeOffset="149792.0893">15238 10926 7742,'0'2'49,"0"5"13,0 8-6,0 7-3,0 9-5,0 10-4,0 4-3,0 5-37,0 1-34,3-3-80,-1-24-304,-2 6-239,1-14-367</inkml:trace>
  <inkml:trace contextRef="#ctx0" brushRef="#br0" timeOffset="150120.0742">15237 10878 7998,'1'-27'27,"5"-6"-3,7-1 0,16-1-1,9 18-2,11 13-1,4 13-1,-3 11-1,-10 11-1,-17 7-17,-15 8-23,-21 4-14,-19-7-7,-12-5-5,-6-9-6,-4-10-2,10-9 31,14-7 26,14-3 0,9 3 0,11 3 41,11 9 14,9 5-2,8 8-25,9 4-30,11 2-50,-4-17-342,-4 10-244,-6-6-375</inkml:trace>
  <inkml:trace contextRef="#ctx0" brushRef="#br0" timeOffset="150533.0652">15794 11136 7772,'0'-4'64,"2"-2"-5,5-1-5,9-1-4,5 2-4,5 2-4,6-1-4,-3-1-3,-10 0-4,-3-2-37,-8 1-7,-5-2-3,-6-4-1,-7 1 0,-9-2 6,-6-2 11,-12 0 0,-5 3 0,-4 4 0,0 4 6,3 4 10,8 8 1,11 11 0,12 9-2,12 7-6,13 8-9,16 5 0,16-1 0,14-2-47,38-9-296,-17-7-257,1-13-394,-1-11-737</inkml:trace>
  <inkml:trace contextRef="#ctx0" brushRef="#br0" timeOffset="150995.7465">16376 11032 7764,'-7'-17'65,"-5"0"-4,-6 0-6,-7-2-4,3 12-4,-2 5-4,1 6-5,5 6-3,5 6-3,6 6-32,4 6 0,7 3 0,8-2 0,11-4 0,5-7 0,8-3 0,1-10 0,2-5 0,-6-6 0,-7-8 0,-5-5 0,-6-2 0,-7-5 0,-5 6 0,-2 5 0,-1 7 0,0 8 0,0 12 0,3 13 0,4 12 0,5 13 0,2 13 0,5 5 0,-2 2 0,-8-3 0,-5-6 0,-7-15 0,-15-10 0,-14-15 0,-7-15 0,-13-9-18,0-12-30,6-10-64,10-28-286,13 11-242,14-2-374,16-2-699</inkml:trace>
  <inkml:trace contextRef="#ctx0" brushRef="#br0" timeOffset="151728.0649">16747 11009 5552,'1'-8'417,"4"1"70,-2-2-90,-2-1-69,1 0-57,-2 6-48,0 3-42,-2 2-34,-1 6-32,2 7-66,-1 7-25,1 6-24,5 4 0,6 1 0,9-4 0,6-5 0,8-5 0,4-8 0,1-6 0,2-2 0,-4-8 0,-4-3 0,-4-6 0,-8-4 0,-6-5 0,-5-3 0,-6 3 0,-2 3 0,-1 6 0,0 5 0,0 3 0,0 7 0,0 2 0,2 5 0,5 7 0,6 4 0,7 4 0,7 4 0,8-2 0,4-2 0,5-7 0,2-4 0,-3-8 0,0-8 0,-5-10 0,-9-9 0,-9-9 0,-10-9 0,-5-3 0,-14-4 0,-7 1 0,-3 6 0,-4 6 0,0 12 0,7 12 0,3 12 0,10 12 0,6 10 0,8 13 0,6 7 0,3 12 0,3-1 0,-3 0 0,2 0-57,20-8-291,-22-6-256,-3-8-392</inkml:trace>
  <inkml:trace contextRef="#ctx0" brushRef="#br0" timeOffset="152501.2172">18039 10994 5203,'-11'-5'479,"-8"-7"88,-7 2-111,-6-4-85,1 4-67,-1 4-57,1 3-47,3 6-41,4 6-34,8 6-73,8 6-24,3 6-28,5 4 0,6 1 0,6-4 0,8-1 0,9-4 0,10-10 0,1-5 0,4-7 0,-5-5 0,-5-5 0,-9-5 0,-8-4 0,-11-2 0,-3 0 0,-5 1 0,-1 3 0,-3 7 0,5 2 0,-3 4 0,3 5 0,-1 6 0,7 7 0,6 5 0,8 7 0,8 1 0,10 1 0,5-6 0,3-4 0,0-9 0,-3-5 0,-2-10 0,-4-8 0,-7-12 0,-4-7 0,-8-13 0,-11-7 0,-3-3 0,-7-4 0,-8 4 0,-5 6 0,2 9 0,-2 12 0,5 16 0,3 7 0,7 15 0,-1 12 0,6 14 0,2 8 0,7 10 0,2 3 0,2 0 0,2-5 0,-7-1-10,0-6-69,-5-28-285,-3 11-250,-1-11-389</inkml:trace>
  <inkml:trace contextRef="#ctx0" brushRef="#br0" timeOffset="152867.5311">18448 10986 7674,'3'-10'81,"7"-1"-6,8-1-6,13 2-7,8 4-6,11 6-5,3 0-5,0 0-5,-4 0-5,-9 0-36,-11-2 0,-10 2 0,-9-1 0,-7-2 0,-4-2 0,1 4 0,0-2 0,0 1 0,1 2 0,-1 3 0,-1 4 0,1 6 0,-2 9 0,2 7 0,-1 5 0,1 2 0,0 3 0,0-3-41,3-3-70,-2-9-277,2-9-245,1-8-378,2-14-704</inkml:trace>
  <inkml:trace contextRef="#ctx0" brushRef="#br0" timeOffset="153020.043">18757 10681 8191,'0'-13'-10,"4"3"-46,21 2-96,-5 1-259,6 10-238,13 12-369,6 3-687</inkml:trace>
  <inkml:trace contextRef="#ctx0" brushRef="#br0" timeOffset="153359.8993">19242 10897 7886,'-6'0'44,"-4"0"-2,-2 2-4,-1 5-1,2 7-4,4 5-2,2 6-2,4 5-3,1 6-1,9-5-25,4 1 0,7-6 0,4-6 0,5-11 0,-1-6 0,-4-9 0,-6-12 0,-7-8 0,-7-8 0,-14-11 0,-9-3 0,-7 0 0,-4 8-3,-3 10-53,19 13-98,-7 10-254,11 11-240,10 5-369,16 6-689</inkml:trace>
  <inkml:trace contextRef="#ctx0" brushRef="#br0" timeOffset="153767.9429">19568 10937 7820,'6'-6'56,"3"1"-5,2 1-3,4 2-4,-4 12-3,1 6-4,-5 7-3,-3 6-3,-1 5-2,-3 2-36,2-4-25,-2-5-15,0-6-6,0-10-8,0-6-7,0-10 2,0-11 4,0-8 20,0-5 30,1-5 26,4-4 53,6 2 10,9 0-7,13-2-7,8 10-7,4 11-12,5 10-11,0 14-13,-5 15-14,-2 11-6,-8 9 0,-10 6 0,-12 0 0,-7-3 0,-14-2-27,20-7-307,-34-6-258,-7-11-398,-9-11-745</inkml:trace>
  <inkml:trace contextRef="#ctx0" brushRef="#br0" timeOffset="156547.6614">21364 10611 7307,'-11'-12'116,"-4"-7"17,-6-2-15,-5-2-12,-2 4-12,2 7-11,5 6-10,-2 3-9,9 10-8,2 11-25,6 12-21,3 18-10,3 11 0,-2 11 0,4 5 0,-4 0-7,1 0-48,8-6-99,-16-6-256,-6-9-239,-1-11-369,-1-14-687</inkml:trace>
  <inkml:trace contextRef="#ctx0" brushRef="#br0" timeOffset="157155.6693">20897 10808 6998,'0'0'13,"9"0"9,13 0 18,17 0 21,10 0 16,22-1 8,6-1 5,0-4-2,-3 0 0,-7-2-4,-14-1-6,-15 2-10,-17-1-10,-12 3-9,-6 0-10,-3 3-6,-4 2-7,-2-2 0,-2 2 4,-4 0-2,-2 0-5,1 2-3,-1 1-3,2 3-4,4 5-3,1 1 0,2 4-2,4 1-1,2 1-5,5-2-2,7 0 0,3 0 0,7-4-19,3-2-20,0-1-20,-6-1-11,-3-2-15,-8-3-15,-6 0-4,-6 0 12,-4-2 12,-5 2 39,-5-1 92,-4 4 43,-1 0 15,0 6-8,6 6-8,3 3-10,7 4-18,5 3-27,8-3-57,19-3-109,4-4-277,8-8-242,12-8-370</inkml:trace>
  <inkml:trace contextRef="#ctx0" brushRef="#br0" timeOffset="157516.5913">21820 10776 7938,'-12'0'36,"-1"0"-2,-6 5-3,0 7-1,5 7-2,5 8-2,4 9-2,4 0-1,8 2-2,9-2-21,5-8 0,6-8 0,6-6 0,0-9 0,1-7 0,-4-9 0,-6-7 0,-5-9 0,-12-7 0,-5-7 0,-12-3 0,-12 1-6,-10 0-10,-5 6-17,-6 9-25,5 10-58,8-9-297,13 22-238,11 7-368,17 7-684</inkml:trace>
  <inkml:trace contextRef="#ctx0" brushRef="#br0" timeOffset="158171.6378">22215 10751 8191,'3'-8'0,"-2"-2"0,5 4 0,4-1 0,4 14 0,5 9 0,1 10 0,0 8 0,-5 7 0,-4 2 0,-6 0 0,-4-5 0,-1-6 0,-1-8 0,1-8 0,1-10-10,-1-10 1,0-11 2,3-11 7,3-7 0,5-9 0,5-2 0,6-2 0,2 6 0,4 1 0,-6 9 9,2 8 1,2 9-3,-1 10-7,1 9 0,0 11 0,0 11 0,-3 8 0,-3 9 0,-4-3 0,-3-1 0,-6-6 0,-4-7 0,0-9 0,-5-7-11,0-5-24,0-6-5,1-6-5,-1-4-1,1-8 8,4-6 22,4-7 16,7-3 0,5-3 0,10 0 17,4 0 35,7 7-4,1 9-5,4 12-7,2 9-11,1 14-15,-8 6-10,-8 7 0,-12 7 0,-11 6 0,-9 2 0,-9-1-37,20 0-302,-31-9-256,-5-7-397,-3-10-742</inkml:trace>
  <inkml:trace contextRef="#ctx0" brushRef="#br0" timeOffset="159068.1104">23999 10780 7827,'1'-4'54,"2"3"-3,2-1-4,2 5-4,0 11-3,2 10-3,-5 7-4,-1 7-2,-1 4-3,-2-5-28,-2-4 0,2-6 0,-1-7 0,-4-8 0,2-6 0,-1-10 0,3-9 0,2-8 0,5-7 0,1-5 0,6-3 0,9-2 0,4 2 0,1 9 0,3 2 0,4 9 0,0 9 0,4 7 0,-2 7 0,4 9 0,-8 7 0,-6 5 0,-7 7 0,-5 0 0,-8 2 0,-3-1 0,-4-4-38,1-3-84,-12-7-268,-2-8-246,1-7-376,1-7-704</inkml:trace>
  <inkml:trace contextRef="#ctx0" brushRef="#br0" timeOffset="159475.8771">24752 10853 7420,'0'-3'131,"0"-5"-14,-5 2-12,-5 2-11,0 7-11,-10 5-10,-2 9-9,-1 5-8,8 7-8,5 6-48,6 2 0,14 1 0,12-5 0,8 0 0,9-6 0,10-6 0,2-9 0,-2-8 0,-4-7 0,-8-12 0,-11-10 0,-8-8 0,-13-10 0,-14-3 0,-14 0 0,-17 3 0,-8 8 0,-2 12-79,4 8-280,12 10-252,14 8-390</inkml:trace>
  <inkml:trace contextRef="#ctx0" brushRef="#br0" timeOffset="160017.1135">25699 10647 7409,'0'-8'133,"2"-1"-14,-2 1-12,0 0-12,0 12-11,0 8-9,0 13-11,0 13-8,0 8-7,0 11-49,0 2 0,2 0 0,-1-1-43,16-3-94,-13-7-260,6-6-243,1-12-374,9-12-696</inkml:trace>
  <inkml:trace contextRef="#ctx0" brushRef="#br0" timeOffset="160448.4314">26218 10904 7574,'-10'-7'101,"-3"0"-10,-1 0-8,-3 2-9,3 7-7,1 5-7,0 8-7,3 6-6,6 3-6,2 5-41,4 1 0,5-3 0,8 0 0,6-7 0,7-4 0,7-7 0,1-4 0,-1-10 0,-7-7 0,-8-8 0,-11-7 0,-11-9 0,-15-2 0,-10-1 0,-2 2 0,-4 6-34,5 11-39,15 10-80,7 6-269,15 9-236,18 4-363,11 2-678</inkml:trace>
  <inkml:trace contextRef="#ctx0" brushRef="#br0" timeOffset="160880.5906">26800 10930 7428,'0'-12'115,"0"-5"-4,-4-2-12,-6-1-10,-5 6-8,-8 2-10,-4 8-7,-2 3-9,2 2-6,1 6-23,5 10-23,3 5-3,9 8 0,5 5 0,14 3 0,11-5 0,13-3 0,6-6 0,7-7 0,-4-9 0,0-8 0,-9-8 0,-7-7 0,-12-6 0,-5-4 0,-10-6 0,-4 0 0,-2 4 0,-1 6 0,5 6 0,-2 9 0,2 5 0,2 8 0,2 8 0,8 8 0,5 4-23,9 7-33,21 0-83,-5-2-272,10-6-238,4-6-369,1-9-687</inkml:trace>
  <inkml:trace contextRef="#ctx0" brushRef="#br0" timeOffset="161324.0052">27409 10962 7411,'-9'-19'131,"-7"-2"-14,-7-2-11,-8 2-12,2 11-11,4 7-9,-2 10-9,5 6-9,11 4-8,5 7-42,4 5-6,12-1 0,8 2 0,8-4 0,4-4 0,8-5 0,-1-7 0,1-5 0,-5-10 0,-6-10 0,-7-11 0,-4-9 0,-8-13 0,-7-6 0,-8-8 0,-6-2 0,-3 4 0,0 7 0,-4 10 0,6 14 0,8 12 0,4 12 0,2 5 0,0 12 0,2 10 0,4 14 0,2 11 0,1 13 0,1 5 0,2 1 0,-1 1-33,3-6-304,1-4-257,5-12-397,2-9-744</inkml:trace>
  <inkml:trace contextRef="#ctx0" brushRef="#br0" timeOffset="161951.266">28335 10527 7777,'0'-6'63,"0"0"-5,0 2-4,0 3-5,0 12-3,0 7-5,0 17-3,-3 10-4,3 12-3,0 9-31,-2 4 0,7 1 0,2-4 0,6-8 0,10-11 0,6-12 0,8-10 0,2-10-18,6-12-31,-2 0-58,-8-29-289,-9 7-243,-7-9-374,-12-7-698</inkml:trace>
  <inkml:trace contextRef="#ctx0" brushRef="#br0" timeOffset="162387.3033">28301 10757 6632,'2'-5'176,"12"0"76,9 0-22,10-2-31,12 4-28,14 1-25,5 2-23,-3 0-18,-2 0-20,-12 0-44,-11-3-14,-14 1-23,-12-1-4,-7 1 0,-1 0 0,-4 2 0,-2 4 0,-1 7 0,-2 7 0,-3 7 0,3 9 0,4 3 0,3 3 0,9 1 0,10-2 0,8-6 0,11-6 0,8-10 0,0-10 0,-3-8 0,-8-10 0,-16-10 0,-11-11 0,-12-5 0,-18-6 0,-11-1-31,7 6-95,-19 2-265,5 5-244,17 6-377,11 2-704</inkml:trace>
  <inkml:trace contextRef="#ctx0" brushRef="#br0" timeOffset="162940.2341">29822 10555 7775,'0'-6'63,"-5"0"-4,-3-1-5,-8 0-4,0 4-5,-10 1-3,1 5-4,1 3-4,3 3-3,3 4-31,5 4 0,4 5 0,6 4-17,6 4-37,11-1-51,12-9-84,0-4-259,6-7-229,1-8-352</inkml:trace>
  <inkml:trace contextRef="#ctx0" brushRef="#br0" timeOffset="163207.6402">29878 10655 5714,'1'-12'333,"-1"0"76,2 0-22,-1 0-67,-1 6-53,0 12-47,0 13-39,-1 16-33,-2 14-31,0 17-64,0 9-21,0 5-22,3 1-10,0-5 0,0-6 0,-6-9 0,-8-15 0,-6-14 0,-11-17 0,-9-14 0,0-16 0,2-14 0,5-10-11,10-8-36,14-4-63,10-20-284,14 20-244,15 3-375</inkml:trace>
  <inkml:trace contextRef="#ctx0" brushRef="#br0" timeOffset="163483.5043">30164 10568 7963,'1'-5'32,"2"2"-2,-2 1-2,5 4-1,-1 12-2,5 9-2,-3 10-1,3 5-1,3 4-27,-1 0-68,-5-14-294,-1-3-250,-2-6-386</inkml:trace>
  <inkml:trace contextRef="#ctx0" brushRef="#br0" timeOffset="163624.0765">30190 10405 7522,'-3'-16'-91,"33"-6"-421,-27 7-205,1 3-313,6 9-576</inkml:trace>
  <inkml:trace contextRef="#ctx0" brushRef="#br0" timeOffset="163959.3063">30473 10548 8191,'3'0'0,"2"1"0,1 6 0,4 7 0,0 10 0,5 6 0,2 7 0,2 0 0,-3-3 0,-2-6 0,-5-10 0,0-7 0,2-4 0,1-14 0,1-6 0,4-12 0,2-8 0,-3-4 0,2-6 0,-2 4 0,-1 8-33,-2 7-53,7-1-289,-10 16-249,3 4-383,-1 5-715</inkml:trace>
  <inkml:trace contextRef="#ctx0" brushRef="#br0" timeOffset="164300.1108">30912 10618 7522,'7'0'111,"3"-1"-11,6-2-10,6 0-9,2 2-9,2-7-7,-2 2-12,-5-4-15,-1 1-9,-10 0-47,-5 1-2,-1-1 0,-4 1 4,-4-2 16,-2 1 0,-7-1 0,-4 1 4,-4 1 9,-3 4 7,1 6-1,-1 6-1,4 8 0,3 8-6,9 5-12,6 7 0,11 1 0,10-1 0,9-4 0,7-2-34,12-5-66,1-32-281,-1 16-247,-2-9-381,-6-9-710</inkml:trace>
  <inkml:trace contextRef="#ctx0" brushRef="#br0" timeOffset="164719.5336">31267 10626 7583,'0'-20'98,"-2"-3"-8,2 3-8,-1-4-9,4 17-7,-3 6-7,0 6-6,1 7-7,2 8-5,0 4-41,0 8 0,0 2 0,-2-3 0,-1-2 0,0-8-8,0-4-21,0-9-15,0-3-7,0-5-6,0-9-1,0-8 4,0-4 21,0-6 33,6-3 0,1 2 15,6-1 36,9 6 14,5 3-6,5 8-7,4 7-10,2 8-10,-1 10-14,-2 10-18,-8 7 0,-6 3 0,-9 3 0,-7-1 0,-2-5 0,-3-3 0,-2-5-48,10-3-84,-7-3-266,1-8-242,-1-4-374,2-3-697</inkml:trace>
  <inkml:trace contextRef="#ctx0" brushRef="#br0" timeOffset="164988.4083">32100 10358 8191,'0'-5'0,"3"4"0,-3-1 0,0 9 0,1 10 0,-1 18 0,1 7 0,1 14 0,2 5 0,2 6 0,0-3-44,19-2-97,-17-9-258,2-12-243,0-14-372,4-12-695</inkml:trace>
  <inkml:trace contextRef="#ctx0" brushRef="#br0" timeOffset="165356.196">32354 10586 8191,'1'-4'0,"-1"2"0,0 0 0,0 4 0,0 8 0,0 11 0,0 5 0,0 4 0,2 1 0,4-1 0,2-2 0,8-8 0,6-3 0,3-7 0,2-5 0,-1-8 0,-2-6 0,-4-11 0,-5-7 0,-9-7 0,-3-7 0,-6-3 0,-6 3 0,-7 3 0,-3 11 0,-5 13-20,2 9-39,14 7-80,2 8-271,10 4-239,15 0-369,8 4-688</inkml:trace>
  <inkml:trace contextRef="#ctx0" brushRef="#br0" timeOffset="165787.3063">32787 10617 8019,'0'-10'23,"0"-3"-1,2-1-1,-4 2-1,-4 6-1,-4 3-1,-7 6-1,0 3-1,-4 6 0,1 4-16,6 6 0,4 5 0,1 2 0,6 0 0,3-2 0,6-1 0,7-7 0,3-9 0,7-2 0,4-5 0,0-10 0,-5-6 0,-1-5 0,-7-5 0,-3-4 0,-5-2 0,-3 7 0,-1 5 0,-2 7 0,0 6 0,0 4 0,0 7 0,0 5 0,0 7 0,0 3 0,0 6 0,0 2-10,4 2-41,13-1-81,1-5-270,8-4-241,7-9-373,6-9-692</inkml:trace>
  <inkml:trace contextRef="#ctx0" brushRef="#br0" timeOffset="166260.0339">33163 10712 7554,'-2'-15'103,"-4"-6"-10,-5 0-9,-4 0-8,-2 10-8,-5 7-6,-1 5-8,4 5-6,1 5-6,5 5-35,4 5-7,5 4 0,2 1 0,7 1 0,6-3 0,2-4 0,4-5 0,9-8 0,-1-8 0,3-11 0,-4-10 0,-2-12 0,-8-10 0,-4-11 0,-4-6 0,-3-4 0,-3 2 0,-2 3 0,-1 6 0,0 14 0,0 11 0,0 10 0,3 11 0,-2 13 0,4 9 0,-2 13 0,0 14 0,0 14 0,3 13 0,2 6 0,2 5 0,3-1 0,3-6-3,13-3-113,-11-13-260,-2-15-247,4-16-383,-1-15-714</inkml:trace>
  <inkml:trace contextRef="#ctx0" brushRef="#br0" timeOffset="166421.9403">33502 10868 8186,'42'0'-129,"-34"0"-253,4-6-246,-9-9-380,-11-8-709</inkml:trace>
  <inkml:trace contextRef="#ctx0" brushRef="#br0" timeOffset="168783.5269">1992 13100 7257,'6'-9'161,"-1"0"-17,3-2-17,-1-2-14,-1 4-14,-5 1-13,-8 2-11,-6 0-10,-9 2-11,-11 2-44,-9 1-10,-5 2 0,2 2 0,2 4 0,9 1 0,7 4 0,11 2 0,9 1 0,5 3 0,11 0 0,11-1 0,8 2 0,13 2 0,10-3 0,3 4 0,-4 2 0,-5 0 0,-6 2 0,-15-1 0,-9 0 0,-11-2 0,-14-3 0,-12-4 0,-11-5 0,-9-4 0,-11-5 0,-4 1 0,0-8 0,5-2 0,7-5 0,10-1-30,12 0-24,13 3-37,10 2-86,10 5-268,10 3-230,9-1-353,6 2-655</inkml:trace>
  <inkml:trace contextRef="#ctx0" brushRef="#br0" timeOffset="169203.5415">2308 13217 7440,'-4'-9'126,"-5"-3"-13,-7 0-11,-5 1-11,-4 7-10,-8 7-9,5 9-10,1 6-7,8 5-8,12 6-45,10 0-2,13 2 0,14-6 0,12-2 0,7-9 0,6-6 0,-6-8 0,-7-8 0,-13-6 0,-14-7 0,-12-6 0,-15-4 0,-10-1 0,-6-1 0,-1 4 0,-1 4 0,6 7-23,10 5-46,12 2-295,4 10-251,9-2-387,12 1-722</inkml:trace>
  <inkml:trace contextRef="#ctx0" brushRef="#br0" timeOffset="169427.5225">2542 13101 8191,'0'-1'0,"1"1"0,1 1 0,-2 11 0,1 10 0,-1 9 0,0 8 0,0 6 0,0 0 0,0-3-11,0-6-50,0-8-295,-1-5-253,-1-10-389,2-8-729</inkml:trace>
  <inkml:trace contextRef="#ctx0" brushRef="#br0" timeOffset="169764.3323">2714 12821 8191,'0'-5'0,"0"1"0,0 2 0,0 2 0,1 6 0,2 11 0,4 0 0,2 2 0,5 0 0,4-2 0,3-4 0,1-5 0,0-5 0,2-2 0,1-8 0,-1-5 0,-2-3 0,-2-5 0,-5 2 0,-7 5 0,-2 8 0,-4 7 0,-1 7 0,2 9 0,0 9-55,4 0-293,0 12-255,2-1-392,-3-1-736</inkml:trace>
  <inkml:trace contextRef="#ctx0" brushRef="#br0" timeOffset="170256.0478">1562 13595 7765,'8'-2'65,"8"2"-5,12 0-4,21 5-5,11 6-5,24 2-3,14 2-5,15 3-3,7-3-3,-3-3-32,-11-2 0,-19-1 0,-28-6 0,-24 1 0,-19-3 0,-12-1-6,-5-1-51,28-9-295,-22 3-254,3-5-392</inkml:trace>
  <inkml:trace contextRef="#ctx0" brushRef="#br0" timeOffset="170568.8695">2925 13394 8191,'3'-2'0,"7"1"0,6-1 0,8 0 0,9 2 0,6 0 0,3 0 0,-6 0 0,-4 0 0,-9 2 0,-11-2 0,-8 0 0,-2 2-69,-7-1-285,-7-1-254,-5-3-390,-3-4-732</inkml:trace>
  <inkml:trace contextRef="#ctx0" brushRef="#br0" timeOffset="193412.0504">5889 13022 7395,'0'-3'54,"0"0"37,0-1 22,0-1-12,1 2-10,1 0-9,-2 3-10,0-1-8,1 1-8,-1 0-22,0 0-8,0 0-14,0 8-12,0 9 0,-1 7 0,-1 13 0,1 7 0,-1 7 0,2 0 0,-1 0 0,-2-3 0,-2-2 0,-1-7 0,0-8-34,3-6-56,1-40-288,2 13-248,0-11-381,2-11-715</inkml:trace>
  <inkml:trace contextRef="#ctx0" brushRef="#br0" timeOffset="193919.9708">5847 12950 6331,'1'-14'261,"5"-1"3,7-6-2,10-3-19,8 5-38,9 4-31,3 3-28,2 0-25,-3 8-23,-5 2-53,-8 6-23,-7 8-9,-12 7-7,-10 7-23,-14 9-15,-11 4-20,-11 1-20,-7 2-30,-9-4-27,-1-5-26,3-11-22,4-5-7,8-9 30,13-5 125,11-7 141,9-3 31,10-2 11,12 0 8,7 0-13,5 3-21,7 4-25,4 4-25,-2 10-28,-5 3-26,-1 7-24,-6 10 0,-3 2 0,-9 1 0,1-1-11,-8-3-25,-1-4-40,4-7-70,1-9-278,-2-6-236,3-3-362,3-6-673</inkml:trace>
  <inkml:trace contextRef="#ctx0" brushRef="#br0" timeOffset="194197.005">6345 13242 6795,'0'-6'183,"0"-3"44,0 2-28,0-2-26,0 6-23,0 5-22,0 6-18,0 6-17,0 8-16,0 7-39,0 7-21,0 0-16,0 3-1,0-3-17,0-2-37,0-9-50,13-11-292,-17-6-243,-2-8-374,-3-9-699</inkml:trace>
  <inkml:trace contextRef="#ctx0" brushRef="#br0" timeOffset="194396.8923">6310 13205 7500,'3'-16'115,"3"-2"-12,5-6-9,4-2-10,8 6-10,6 8-7,6-1-9,-1 5-7,-2 5-6,-5 3-67,-7 7-30,-8 8-55,-6-10-291,-4 16-243,-4 1-374</inkml:trace>
  <inkml:trace contextRef="#ctx0" brushRef="#br0" timeOffset="194660.0919">6361 13339 6909,'-4'0'232,"4"-1"-30,0 1-26,-2-1-22,5 1-21,6 0-19,4 0-17,8 0-14,8 0-16,3 0-43,0 1-38,-5 4-49,29-5-296,-35 5-251,-6-1-390,-3-3-727</inkml:trace>
  <inkml:trace contextRef="#ctx0" brushRef="#br0" timeOffset="194970.0659">6883 13247 7272,'2'-3'147,"2"0"-8,5-1-14,5 1-14,2 2-14,6 1-11,-1-1-11,-2 1-36,0 2-54,14-3-359,-19 4-248,-6 0-384,1 0-716</inkml:trace>
  <inkml:trace contextRef="#ctx0" brushRef="#br0" timeOffset="195168.0251">6948 13401 6961,'0'0'227,"2"0"-30,4 0-24,8 0-24,4 0-20,7 3-82,10-3-98,-3 0-396,-2 2-229,4-4-353</inkml:trace>
  <inkml:trace contextRef="#ctx0" brushRef="#br0" timeOffset="195688.0519">7605 13137 4161,'0'-7'426,"0"-5"78,0-5-7,2-2 8,5-2-11,3 3-90,9 6-70,8 3-61,8 3-56,3 4-90,2 4-40,-3 7-32,-8 3-18,-11 6-18,-11 7-18,-5 7 1,-10 1-9,-8 1-8,-2 1-8,-5-3-1,-3-4-3,7-6 3,1-6 8,8-3 8,7-7 2,2 0 10,4-4 12,11 2 8,4-4-10,9 0-44,12 0-58,6-35-334,-3 27-236,1 0-363,-4-1-676</inkml:trace>
  <inkml:trace contextRef="#ctx0" brushRef="#br0" timeOffset="196088.0522">8262 13034 7813,'-3'-12'56,"-4"2"-3,-4-1-4,-2 5-4,-6 7-4,0 11-2,-1 9-5,4 10-2,3 6-3,7 6-29,3 2 0,9-1 0,8-2 0,8-5 0,7-6 0,13-9 0,4-10 0,6-8 0,-4-11 0,-2-13 0,-10-8 0,-14-11 0,-13-11 0,-14-4 0,-16 0 0,-13 2 0,-8 10-2,1 11-108,-6 14-263,10 9-250,14 10-383</inkml:trace>
  <inkml:trace contextRef="#ctx0" brushRef="#br0" timeOffset="196767.4757">7947 13329 5706,'-2'0'214,"-1"0"40,-3 0 4,2 0-16,1 0-3,3 0 8,-2 0-16,4 0-10,2 0-36,8 0-72,1 0-33,7 0-75,9 4-97,-2-3-337,0 0-235,-2 1-359,0-2-670</inkml:trace>
  <inkml:trace contextRef="#ctx0" brushRef="#br0" timeOffset="197615.5803">8860 13312 7509,'0'-4'113,"1"-2"-10,-1 1-12,3 0-8,6 3-9,8 2-9,6 0-7,8-1-7,0 1-7,-2 0-44,-5 0 0,-4 0 0,-10 0 0,-5-2 0,-3 1 0,-2-2 0,-3-6 0,-2-3 0,-6-8 0,0-2 0,-5-5 0,0-5 0,0-2 0,6-2 0,2-2 0,3-1 0,5 0 0,10 3 0,5 5 0,8 6 0,10 6 0,7 12 0,2 4 0,0 4 0,-1 6 0,-4 7 0,-7 3 0,-9 10 0,-9 1 0,-6 9 0,-9 1 0,-5 1 0,-7 0 0,4 3 0,-2-6 0,6-7 0,2-5 0,7-5 0,6-4 0,10-3 0,12 0 0,10-4 0,14-2 0,2-3 0,3-2-76,-17-1-281,-14-6-253,-25 0-389,-28-5-727</inkml:trace>
  <inkml:trace contextRef="#ctx0" brushRef="#br0" timeOffset="205816.12">10024 13360 6665,'0'8'25,"-5"7"3,-5 6-5,-3 8-121,-4-7-466,-6 14-169,0 0-257,5-3-465</inkml:trace>
  <inkml:trace contextRef="#ctx0" brushRef="#br0" timeOffset="206807.9941">5744 14396 7561,'-1'0'24,"-2"0"45,2 7 17,-1 8-8,1 11-6,1 9-7,1 12-6,-1 4-6,0 4-6,0-8-8,-1 3-11,-2-8-56,-2-5-81,-4-12-277,-2-10-246,-2-11-379</inkml:trace>
  <inkml:trace contextRef="#ctx0" brushRef="#br0" timeOffset="207172.1632">5645 14372 7519,'20'-27'111,"10"-3"-10,9-5-11,9 1-8,0 14-10,-1 15-7,-3 6-8,-10 12-7,-8 10-6,-14 12-48,-11 8-26,-14 8-11,-16 1-13,-8 1-11,-14-4-11,-6-6-11,3-11-10,5-9 3,13-9 15,13-8 51,14-3 105,7-3 11,14-1 4,10 2-4,8 4-7,5 3-9,8 2-22,0 9-51,-1 3-60,-4-7-333,-6 10-244,-6 0-374,-6-7-700</inkml:trace>
  <inkml:trace contextRef="#ctx0" brushRef="#br0" timeOffset="207512.421">6248 14492 7765,'-7'-7'63,"-3"1"-5,0 5-4,0 1-4,8 9-5,0 15-3,6 6-4,1 9-3,6 4-4,1 1-21,3-3-10,1-3 0,-5-5 0,-2-5 0,1-6 0,-3-3 0,4-6 0,3-6 0,2-5 0,4 0 0,0-2-34,11-4-86,-4-2-269,1-4-245,-1-4-378</inkml:trace>
  <inkml:trace contextRef="#ctx0" brushRef="#br0" timeOffset="207792.0989">6771 14551 8191,'1'-1'0,"10"-4"0,9 4 0,7-2 0,9 1 0,6 4-38,13 2-90,-18 2-265,-13-2-244,-13 2-376,-21 3-700</inkml:trace>
  <inkml:trace contextRef="#ctx0" brushRef="#br0" timeOffset="207932.459">6866 14793 8177,'20'0'-45,"67"-2"-305,-49-3-254,7-6-393</inkml:trace>
  <inkml:trace contextRef="#ctx0" brushRef="#br0" timeOffset="208976.087">7711 14490 7816,'0'-5'11,"0"-5"3,0-1-1,0-3 2,0-2 2,0 2 0,0-6 4,0 2 1,1-7 4,1 1 8,-2 0-4,1 4-2,-1 3-2,2 6-4,-2 7-1,3 1-2,1 9-4,3 6-1,-1 9-4,3 7-10,-1 13 0,5 0 0,-1 7 0,1 3 0,-3 0 0,-4-2 0,-3-4 0,-2-3 0,0-6 0,-1-10 0,0-6 0,2-8 0,-4-3 0,-3-6 0,-7-3 0,-7 0 0,-4 0 0,-2-3 0,4 1 0,5-2 0,7 1 0,6-1 0,9 2 0,10 2 0,10 0-29,26 1-99,-6-1-262,1-2-245,-1-3-376,0-1-703</inkml:trace>
  <inkml:trace contextRef="#ctx0" brushRef="#br0" timeOffset="209420.2629">8215 14366 7382,'-10'-4'136,"-5"1"-14,-5 3-13,-4 3-12,0 10-11,1 8-10,3 10-9,7 6-9,7 3-9,2 2-40,11-1-9,9-5 0,10-5 0,10-9 0,13-7 0,6-8 0,0-9 0,-2-7 0,-8-9 0,-13-8 0,-18-5 0,-12-8 0,-17-4 0,-17-1 0,-12 5 0,-6 5 0,-7 8 0,3 15-39,15 7-62,12 5-282,14 8-247,23 0-380,19-2-709</inkml:trace>
  <inkml:trace contextRef="#ctx0" brushRef="#br0" timeOffset="209802.9869">8577 14385 7783,'-8'-5'62,"-1"0"-5,-3 2-4,-4-2-4,6 11-5,-1 9-3,4 7-3,4 7-5,4 7-2,8 3-31,11 0 0,9-3 0,11-2 0,9-7 0,5-8 0,-2-9 0,-5-7 0,-9-10 0,-11-10 0,-14-9 0,-15-10 0,-16-9 0,-14-6 0,-12 1 0,-7 3 0,-4 10 0,8 15-36,13 11-42,17 8-295,14 13-250,18 9-383,18-2-716</inkml:trace>
  <inkml:trace contextRef="#ctx0" brushRef="#br0" timeOffset="210174.2868">9072 14389 8191,'-10'-5'0,"-3"3"0,-1-1 0,-5 7 0,7 11 0,4 9 0,4 5 0,6 10 0,10 0 0,7-1 0,10-3 0,7-4 0,10-9 0,-1-6 0,1-11 0,-7-5 0,-9-12 0,-8-12 0,-15-8 0,-11-9 0,-16-9 0,-12 1 0,-10 1 0,-7 11 0,-1 16-41,22 9-96,3 17-261,16 6-242,23 10-375</inkml:trace>
  <inkml:trace contextRef="#ctx0" brushRef="#br0" timeOffset="210731.6116">9686 14551 8191,'14'0'0,"4"0"0,5-1 0,3 1 0,-7-2 0,-1 2 0,-3-3 0,-1 2 0,-5-2 0,-3 1 0,-2-1 0,-3-4 0,-1-3 0,-4-2 0,0-6 0,-3-3 0,-1-5 0,2-6 0,1-5 0,3-6 0,2-3 0,6 3 0,-2 3 0,5 9 0,3 9 0,6 10 0,2 8 0,6 6 0,2 8 0,6 9 0,0 5 0,-4 10 0,-8 3 0,-6 1 0,-10 2 0,-4-1 0,-6-2 0,-2-7 0,2-2 0,1-6 0,0-6 0,6-3 0,9-4 0,9-1 0,8-2 0,7-4 0,5 0 0,-4-2 0,-2 0-64,-13 0-288,-13 0-254,-20 2-391,-26-2-732</inkml:trace>
  <inkml:trace contextRef="#ctx0" brushRef="#br0" timeOffset="220883.2611">6849 16069 5913,'0'0'207,"0"0"15,0-3-3,1 0-9,-1 1-8,0-4 0,2-1-7,-2-3-19,0-1-20,0-6-65,0-2-26,0-2 1,0 1-7,0 1-9,0 4-9,0 4-10,1 6-9,2 4-3,0 8-3,3 9-2,3 6-2,0 13-9,2 9-3,0 6 0,1 6 0,-5-1 0,-1 1 0,-3-6 0,-2-7 0,-2-6 0,-7-5 0,1-8 0,0-7 0,-6-5 0,0-5 0,-1-4 0,-1-3 0,-2 0 0,1-3 0,2 3 0,3 0 0,5 0 0,2 0 0,4 0 0,0 0 0,2 0 0,-4 0 0,5 0 0,9 0 0,8 0-12,7 0-53,11-2-293,2 4-252,-3-2-390,-3-3-728</inkml:trace>
  <inkml:trace contextRef="#ctx0" brushRef="#br0" timeOffset="221560.5064">7370 16084 7010,'0'-4'160,"0"-3"9,0 0-11,0-1-15,0 1-14,1 0-17,-1-1-14,3-1-15,3-6-13,0 1-35,1-4-22,0 0-7,-2 0-3,-4 5-1,1 2-2,-2 4 0,0 5 0,0-1 0,1 3 0,-1 6 0,0 5 0,0 7 0,0 10 0,0 11 0,0 6 0,0 7 0,0 3 0,-1 0 0,-1-2 0,-2-5 0,-2-10 0,-1-7 0,3-11 0,-1-7 0,1-7 0,1-3 0,-3-4 0,-2-4 0,-3-2 0,1 3 0,2-1 0,3 2 0,3 1 0,2 0 0,4 2 0,6 2 0,3-2 0,7 5-63,9-8-289,1 3-253,-1 0-392,3-7-731</inkml:trace>
  <inkml:trace contextRef="#ctx0" brushRef="#br0" timeOffset="221992.0114">7858 16030 7345,'-16'-3'143,"-3"1"-15,-10-1-14,-2 8-12,5 6-12,1 9-11,7 7-9,7 7-11,7 7-8,4 2-41,12-2-10,6 1 0,11-6 0,9-10 0,9-8 0,1-11 0,4-10 0,-8-12 0,-6-10 0,-12-8 0,-13-12 0,-11-4 0,-17-4 0,-12 3 0,-13 6 0,-7 10-33,-6 13-57,1-48-287,10 69-249,10 8-381,19 9-713</inkml:trace>
  <inkml:trace contextRef="#ctx0" brushRef="#br0" timeOffset="222446.0178">8310 15983 8025,'0'-5'22,"1"0"-1,2 2 0,3 3-2,4 11-1,6 9-1,3 11 0,-2 7-1,3 8-1,1-2-15,-6 0 0,-1-7 0,0-8 0,-1-11 0,1-9 0,5-11 0,3-12 0,1-11 0,0-6 0,-1-12 0,-2-6 0,-3-3 0,-5 0 0,-8 3 0,-1 11 0,-7 12 0,-5 13-12,6 14-85,1 8-275,0 6-248,4 1-385,16 1-717</inkml:trace>
  <inkml:trace contextRef="#ctx0" brushRef="#br0" timeOffset="222939.9862">9191 15954 8191,'0'-4'0,"-5"0"0,-9 1 0,-5 6 0,-7 10 0,-11 14 0,1 9 0,2 12 0,8 7 0,9 7 0,9 1 0,8-1 0,12-6-23,19-8-88,6-8-270,14-17-248,8-13-380,6-19-710</inkml:trace>
  <inkml:trace contextRef="#ctx0" brushRef="#br0" timeOffset="223307.0315">9449 16093 8191,'0'-9'0,"2"-2"0,5 3 0,6 1 0,8 7 0,5 8 0,5 8 0,-4 4 0,-1 8 0,-9 4 0,-6 2 0,-7 0 0,-8-5 0,-8-2 0,-4-8 0,-1-9 0,-5-7 0,2-9 0,7-9 0,7-9 0,5-5 0,8-7 0,8 0 0,5 0 0,1 5 0,2 4 0,-4 7 0,-2 6-38,1 2-301,-1 5-257,-2 3-396,3-1-742</inkml:trace>
  <inkml:trace contextRef="#ctx0" brushRef="#br0" timeOffset="223961.2335">9898 16012 8191,'3'-5'0,"0"3"0,3 0 0,5 4 0,-1 8 0,5 8 0,-1 7 0,-5 10 0,-1 3 0,-3 2 0,-4-3 0,-4-5 0,0-6 0,0-9 0,2-9 0,-3-6 0,3-12 0,2-5 0,4-7 0,4-7 0,3-5 0,4-2 0,1-2 0,2 2 0,-2 6 0,-2 5 0,0 7 0,1 8 0,3 6 0,2 5 0,3 9 0,3 5 0,-1 9 0,0 3 0,-7 6 0,-5 0 0,-3-3 0,-5-3 0,-6-5 0,1-8 0,-2-9 0,-4-1 0,-2-8 0,1-6 0,2-3 0,-1-4 0,7-5 0,9-5 0,7 0 0,9 0 0,8-1 0,5 8 0,1 5 0,0 9 0,-4 6 0,-4 10 0,-6 8 0,-4 6 0,-8 5 0,-8 5 0,-2-2 0,-4-3 0,-1-3-42,8-6-81,-6-5-270,1-9-244,0-8-376,4-5-701</inkml:trace>
  <inkml:trace contextRef="#ctx0" brushRef="#br0" timeOffset="224295.8782">11043 16003 7898,'-13'-6'42,"-4"-1"-3,-6 0-2,-2 3-2,9 5-3,0 5-2,12 8-3,3 4-1,5 7-2,9 4-23,9 3-1,4 2 0,11-1 0,5 0 0,-6-3 0,-10-6 0,-7-4 0,-12-3 0,-14-5 0,-11-4 0,-12-2 0,-7-3-6,-5-3-81,-2 0-278,11-9-251,7-6-387,13-7-722</inkml:trace>
  <inkml:trace contextRef="#ctx0" brushRef="#br0" timeOffset="224519.4801">11141 15802 8099,'26'0'12,"13"7"-1,16 8 0,10 14-1,-6 9 0,-10 15 0,-17 10-1,-19 5 1,-25 4-1,-18 1-31,-19-56-309,-8 51-258,-13-12-401</inkml:trace>
  <inkml:trace contextRef="#ctx0" brushRef="#br0" timeOffset="229015.7689">16942 13409 2842,'0'0'190,"0"0"55,0 1 117,0 1 33,0-1-12,-3-1-13,-1 1-6,-2-1-27,-1-1-26,1 1-58,2 0-27,2 0 14,2 0-26,0 0-18,0 0 13,0 0-16,2 0-30,2 0-27,7-1-17,5-1-17,9 1-20,7 0-24,1-1-19,3 0-7,3 2-16,0 0-8,1 0 0,-2 0 0,4 0 0,-3 0 0,-2 0 0,5 0-2,-1 0 0,-4 0-1,2 0-2,-4 0 0,-4 0-1,0 0 2,-1 0-2,0 0-1,1 0 1,-1 0 1,-1 0-1,0 0 0,-4 0-2,2 0 2,-2 0-2,-4 0 0,2 0 0,-1 0 1,4 0-2,1 0 3,4 0-2,2 0 1,0 0 1,0-3-2,-4 3 2,2 0 0,-3-1-1,0 1 0,-1 0 0,4 0 0,-3 0-1,1 0 1,-4-2 0,-2 1 0,-6 0 0,-1-3 0,-3 3 0,-3 1 1,0 0-2,-1 0 1,-2 0 0,-4-2-1,-1 2 0,-1 0 0,-1 0 0,0 0-19,0 0-48,29-2-295,-32 1-251,-1-3-389</inkml:trace>
  <inkml:trace contextRef="#ctx0" brushRef="#br0" timeOffset="229523.8241">18475 12951 2719,'0'-5'255,"0"-4"83,0 2 155,0-1 47,0 1 15,0 4-21,0 1-30,0-3-56,0 2-70,0 0-95,0 1-2,0 5-34,0 5-74,3 6-48,-2 11-33,2 8-25,3 12-18,3 5-12,-1 8-4,-2 2-5,-1 6-16,-4 1-12,-2 3 0,-4-2 0,2 0 0,0-5 0,-1-3 0,2-9 0,0-5 0,-2-5 0,-1-5-40,4-7-94,-1-10-262,1-13-243,2-4-374,1-19-698</inkml:trace>
  <inkml:trace contextRef="#ctx0" brushRef="#br0" timeOffset="230347.8749">18513 12816 6660,'3'-10'166,"0"0"65,1-4-3,-1 0-32,-3 6-26,1 3-25,-1 2-21,2 3-20,6 3-17,5 10-43,10 8-16,8 11-20,9 11-8,14 5 0,5 6 0,9 2 0,3 1 0,-1-1 0,-8-4 0,-9-6 0,-10-5 0,-10-7 0,-9-7 0,-6-4 0,-3-4 0,-3-2 0,-2-5 0,0 0 0,-1-6 0,-1 0 0,1-1 0,-3-1 0,-2-1 0,-2-2 0,-1-1 0,-1 2 0,-3-1 0,-5 0 0,-7 0 0,-4 6 0,-8 2 0,-9 3 0,0 8 0,-7 1 0,-1 3 0,0 3 0,2 1 0,-3 0 0,4 1 0,1 0 0,-3 1 0,2-1 0,4-1 0,3-1 0,7-5 0,7-3 0,10-5 0,4-3 0,3-5 0,3-3 0,3 0 0,-6-2 0,3 1-13,0 1-84,0-3-275,0 0-249,0-7-383,9-8-717</inkml:trace>
  <inkml:trace contextRef="#ctx0" brushRef="#br0" timeOffset="230977.0054">19323 12971 5421,'1'-9'382,"0"-2"86,1 1-32,-1-4-79,-2 5-63,1 5-52,0 1-44,1 4-38,1 9-34,7 7-64,5 10-27,3 9-25,6 11-10,2 5 0,-6 8 0,-2 1 0,-5 3 0,-6 5 0,-2 0 0,-3-2 0,-2-2 0,-5-5 0,0-8 0,2-8 0,0-8 0,1-5 0,4-7 0,6-6-29,15-3-96,-10-7-264,-1-4-245,-8-6-377,-11-10-704</inkml:trace>
  <inkml:trace contextRef="#ctx0" brushRef="#br0" timeOffset="231660.8629">19513 13387 5792,'0'-4'258,"0"0"-10,0 0-15,0-1 2,2 2 10,4 3-18,8-2-25,3 2-27,11 0-22,8 3-73,8 0-29,7 2-7,8 1-5,8 1-10,5-2-14,3 1-4,6-5 5,4-1 5,4 3-2,7-3-2,-1 0-1,3 0-2,-1 5-1,-9-1-1,-6 1 0,-9 0-3,-9-1-5,-8-1-3,-6 3-1,-11-2 0,-10 1 0,-12-3 0,-10-1 0,-5-1-9,-7 2-44,5-1-91,-4 2-262,1-2-241,0-4-370,5-1-690</inkml:trace>
  <inkml:trace contextRef="#ctx0" brushRef="#br0" timeOffset="233667.9863">21224 13514 5431,'0'0'195,"0"0"29,2 0 44,-2-2 38,0 0 60,0-3-29,1 3-59,-1-2-48,0 1-43,0 3-64,2 0-32,-2 0-22,0 0-21,1 0-18,-1 4-22,3 10-8,0 8 0,1 10 0,2 14 0,1 5 0,1 7 0,-2 2 0,-1 0 0,-2-2 0,-3-4 0,0-3 0,3-6 0,-2-6 0,1-9 0,0-3 0,3-8 0,-1-5-14,3 1-75,-1-10-281,0-3-249,0 0-386</inkml:trace>
  <inkml:trace contextRef="#ctx0" brushRef="#br0" timeOffset="235479.9489">21369 14267 6172,'-18'-5'193,"-5"1"35,-4 0 41,-5 3-3,7-2-20,7 3-39,12 3-32,2 2-29,11-1-25,13 4-50,10 6-25,8-2-15,12 1-17,1 3-8,-5-1-6,-7 2 0,-10-2-6,-13 0-4,-10-2 0,-11 0-2,-12 1 1,-12-2 0,-6 0 0,-7 2 0,1-1 0,2-2 0,5 0 7,7 3 3,7-2-14,10 3-10,5-1-4,11 4-2,16-2-3,10 2-3,4-4 2,9 1 2,-2-4 2,-7 0 2,-9 0 20,-7-4 15,-11 4 2,-4-3 4,-5 0 13,-9-3 17,-5 2 2,-7-2 0,-6 0-4,-8-3-3,1 3-1,-1-1-2,3 0-3,5 2-4,8-1-9,6 3-10,9-1-3,4 3-5,11 0 0,6-1 0,8 1 0,4 0 0,4 1 0,-4 0 0,-3 0 0,-9 3 0,-1-1-2,-6-1-4,-5 2 0,-4 1 0,-1-1 0,-4-3 0,-5 0 0,-3 2 1,-2-5 0,-2 2 2,-3-2 1,6 3 6,-2-1 0,1-2 0,3 3-2,4-4 0,4 4 3,1-3 0,5 1 0,10-4-3,5 3 2,3 1-2,6 3 1,-2-3-1,0 3 2,-4-1 0,-3-2-3,-5 1-1,-7-3 0,-3 1 0,-5 1 0,-7 0 0,-5-3 0,-4 1 0,-7 0 0,-4 1 0,3-2 0,3 1 0,7 0 0,8-1 0,4 1 0,8 1 0,5 1 0,4 5 0,6-2 0,7 4 0,1-4 0,1 2 0,-6 0 0,-2-1 0,-7-1 0,-3-1 0,-7 1 0,-1-3 0,-4 2 0,-4-1 0,-3-2 0,2 0 0,-2-1 0,2-1 0,3-3 0,1 1 0,2 1 0,1-2 0,0-2 0,0 0 0,0-1 0,0 2 0,0-2 0,0 0 0,0 0 0,0 3 0,0-1 0,0 0 0,0 2 0,0-1 0,0 5 0,0-1 0,0 2 0,0 3 0,0 4 0,0 1 0,0 3 0,0 5 0,0 0 0,0 2 0,0-1 0,0 4 0,0-2 0,0 3 0,1-1 0,1 2 0,1 0 0,0-3 0,0 0 0,0-2 0,-3-2 0,0-3 0,2-1 0,-2 0 0,0 1 0,0 0 0,0 1 0,0-2 0,0 0 0,0-1 0,0 0 0,0-3 0,0 3 0,0-2 0,1 1 0,-1 3 0,2-3 0,-2 1 0,0 0 0,0-1 0,0 0 0,0 0 0,0-2 0,0 1 0,0 0 0,-2-3 0,1 3 0,-2 0 0,0 0 0,1-3 0,-1-2 0,1-2-1,2 0-99,-3-3-269,-7-4-250,-3-13-386</inkml:trace>
  <inkml:trace contextRef="#ctx0" brushRef="#br0" timeOffset="237483.9253">16910 16794 5261,'-1'0'268,"-2"-1"33,3 1-1,-2 0-24,2-2-27,2 2-14,-2 0-14,0 0-4,4 0-12,4 0-73,6 0-34,6-2-22,11 2-16,7 0-8,6-2-3,6 2-10,2 0-6,2 0-10,2 0-8,0 0-6,-2 0-2,-1 0-4,-4 0 1,-1 0-1,-2 0 1,2 0 2,-3 0 1,0 2-1,3-2-1,1 2-1,0-2 0,1 0 1,0 2-1,-2-1 1,2 0-2,2 0-1,0-1-2,-1 0 0,2 0 0,-3 0 0,-2 0 0,3 0 0,-3 0 0,2 0 0,2 0 0,0-1 0,0 0 0,4 1 0,1-3 0,0 1 0,-3-1 0,-5 1 0,-2 1 0,0 1 0,-3 0 0,-2 0 0,4 0 0,-1 0 0,0 0 0,-2 0 0,5-1 0,-2 1 0,3 0 0,1-2 0,1 2 0,3-1 0,0 1 0,0 0 0,1 0 0,-5-2 0,-2 2 0,-3 0 0,-5-3 0,3 1 0,1-1 0,2 1 0,2-3 0,2 3 0,2-2 0,-6 3 0,-2-1 0,-11 1 0,-8-1 0,-4 2 0,-1-1 0,3 1 0,2-1 0,9 2 0,1-1 0,3-1 0,-2 1 0,-1 0 0,-3 0 0,-1 0 0,3 0 0,3 0 0,0 0 0,2 0 0,3 0 0,-7 0 0,-5 0 0,-3 0 0,-5-1 0,0-1 0,1 1 0,1-2 0,4-2 0,0 2 0,1 1 0,-2 0 0,-4 1 0,0-1 0,-5 2 0,-4-2 0,3 1 0,2-2 0,2 2 0,5 0 0,1-1 0,-3 2 0,-1-2 0,-6 0 0,-4 1 0,-2 1 0,-4-2 0,-4 2 0,1 0 0,3 0 0,1 0 0,3-1 0,-1 1 0,0 0 0,-3 0 0,-1-1 0,-2 1 0,1 0 0,-4 0 0,-1 0 0,2 0 0,-1 0 0,-1 0 0,2 0 0,-4-2 0,2 2-86,-10-1-276,-6-7-251,-9-7-389</inkml:trace>
  <inkml:trace contextRef="#ctx0" brushRef="#br0" timeOffset="238796.6531">16845 13464 6190,'-4'0'222,"-1"-2"53,-1 2 39,0 0-48,3 5-41,-2 7-35,4 12-31,-1 5-27,2 10-24,0 7-52,5 7-20,2 5-18,-1 5-18,1 6 0,-4 2 0,1 0 0,-1-2 0,3-6 0,0-8 0,2-6 0,-3-11 0,-3-7 0,0-8 0,-1-5 0,1-2 0,5-4 0,4-1 0,0 0-41,49-6-299,-49 2-258,-14-3-394,-15 0-742</inkml:trace>
  <inkml:trace contextRef="#ctx0" brushRef="#br0" timeOffset="239445.6133">16535 14466 7445,'-38'2'126,"-8"5"-13,-12 10-12,-7 10-10,16 12-11,9 13-9,8 13-8,12 8-9,11 8-7,8 6-47,11-1 0,13-2 0,15-8 0,12-5 0,21-10 0,14-13 0,10-12 0,10-14 0,4-15 0,1-14 0,0-10 0,-7-17 0,-9-15 0,-15-14 0,-26-20 0,-30-14 0,-23-9 0,-35-2 0,-27 6 0,-20 14 0,-15 16-35,15 17-108,-22 18-253,17 14-244,19 16-374,22 14-696</inkml:trace>
  <inkml:trace contextRef="#ctx0" brushRef="#br0" timeOffset="239976.863">16613 14904 7432,'-19'3'73,"-6"-3"36,-2 1-8,-3-1-9,13-4-9,5-1-9,4-7-9,6-3-7,2-7-6,1-2-18,8-4-18,4 1-14,4 2-2,8 1 0,-1 7 0,-3 3 0,-4 10 0,-3 1 0,-2 10 0,-2 7 0,3 8 0,6 10 0,2 6 0,7 0 0,2-3 0,2-4 0,4-11 0,0-8 0,-3-9 0,-1-6 0,-5-10 0,-6-6 0,-8-4 0,-9-6-24,0 1-21,-9 2-47,31 0-300,-40 11-244,0 7-376,0 3-702</inkml:trace>
  <inkml:trace contextRef="#ctx0" brushRef="#br0" timeOffset="241229.1906">16844 15359 7011,'-3'0'206,"-2"3"-24,0 1-22,-2 9-20,-1 3-18,4 5-16,2 6-15,1 5-13,2 5-13,-1 5-35,0 8-30,-4 0 0,3 3 0,-3-2 0,2 2 0,4-5 0,3-2 0,2-2 0,-1-2 0,-1-1 0,-2-1 0,-2-1 0,-2-2 0,1-1 0,0-1 0,1-2 0,-1 1 0,-3-3 0,0 0 0,-1 1 0,-1 0 0,0 0 0,0-2 0,1-1 0,3-5 0,1-2 0,0 2 0,0-4 0,0-1 0,-2 2 0,1-3 0,-2-3 0,1-1 0,2-4 0,-1-1 0,-1 1 0,2 1 0,0 2 0,-1 1 0,1-1 0,1 1 0,-1-1 0,0-1 0,0 0 0,0 0 0,0-1 0,0-2 0,0 0 0,0-3 0,0 0 0,0-2 0,0-2 0,0 1 0,0-3 0,0 1 0,0-1 0,0 0 0,2-1 0,-1 1 0,1 0 0,-2 0 0,3 0 0,-2 0 0,1-2 0,1 1 0,5 1 0,-1-4 0,4 2 0,3-1 0,-1-1 0,0 1 0,0 3-55,3-75-293,-2 68-254,2-3-394,0-7-736</inkml:trace>
  <inkml:trace contextRef="#ctx0" brushRef="#br0" timeOffset="244435.9799">19101 12037 6155,'0'-8'197,"0"-3"18,0 1 11,1-5 14,-1 7-11,0 3-15,0 1-25,0 4-27,0 0-27,0 7-56,-1 9-27,-1 12-13,-4 16-11,0 11-13,-3 6-5,1 2-6,1-3-2,1-8-2,2-9 0,2-10 0,1-10-34,1-11-38,1-6-72,2-17-276,-1-7-236,-1-9 1517,0-13-1114,-1-2 2,0-2 18,5-8 28,1-6 35,3 1 44,5-2 238,6 0 167,2 11 84,5 9-37,3 10-93,4 6-83,-4 11-52,0 6-35,-5 6-21,-7 6-16,-7 9-15,-7 5-11,-5 5 0,-10 5 0,-7 4-1,-3-2-8,-6-2-9,-1-6-3,3-5-2,4-5-2,8-6-2,3 1 3,5-1 11,3 2 13,1 2 0,1 4 14,1 2 10,-1 1 2,3 1-2,5 3-13,3 2-47,19-1-93,-8 2-276,1-6-231,4-4-351</inkml:trace>
  <inkml:trace contextRef="#ctx0" brushRef="#br0" timeOffset="244868.0957">19489 12218 7601,'0'-2'92,"-2"0"-7,-1 2-8,-1 7-7,1 5-7,2 9-6,-1 4-6,2 4-6,0 0-6,0-4-28,0-4-11,0-3-11,0-5-7,0-4-14,0-6-11,0-3-10,-2-7-7,2-7-7,0-8-7,-2-6-8,1-10-1,1-3 79,0-2 45,0 1 25,3 6 7,6 7-2,8 5-5,7 8-6,6 2-7,2 6-7,1 4-8,-5 3-40,-5 1-49,-2 5-69,-9 2-281,-8 2-241,-5 1-373,-6 2-695</inkml:trace>
  <inkml:trace contextRef="#ctx0" brushRef="#br0" timeOffset="245071.2964">19510 12281 7523,'0'-1'111,"3"-3"-12,5 1-9,3-1-9,6 4-8,5-5-9,-2 5-49,2 0-45,25-2-363,-30 4-244,1-2-375,-3 0-701</inkml:trace>
  <inkml:trace contextRef="#ctx0" brushRef="#br0" timeOffset="245595.4001">19900 12321 7548,'0'-4'106,"2"-1"-11,2 1-8,5-4-10,4 4-7,6 1-8,-1 3-7,1-2-28,-3 2-36,-3 2-110,-2-2-283,-3-2-241,-1 2-373,-1 0-693</inkml:trace>
  <inkml:trace contextRef="#ctx0" brushRef="#br0" timeOffset="245772.0525">19947 12417 7500,'7'0'113,"9"-1"-10,5-1-11,5 2-8,2 0-75,16 2-131,-12-4-337,-3 2-225,1-2-346</inkml:trace>
  <inkml:trace contextRef="#ctx0" brushRef="#br0" timeOffset="246224.7787">20304 12252 6115,'2'-12'233,"1"-6"115,3-3-31,4-5-50,1 2-41,5 3-36,6 1-32,4 2-26,4 0-26,0 4-47,-2 4-25,-4 3-28,-6 3-6,-2 4 0,-11 4 0,0 7 0,-4 6 0,-4 6 0,-5 9 0,-4 3 0,-2 1 0,-6 0 0,1-7 0,-2-2 0,1-4 0,3-3 0,3-4 0,3-2 0,6-5 0,2 0 0,3-3 0,5 0 0,9-1 0,4-1 0,8 0-19,7 1-31,5-3-55,-2-66-291,1 55-244,-6-5-374</inkml:trace>
  <inkml:trace contextRef="#ctx0" brushRef="#br0" timeOffset="246607.8635">20778 12177 7548,'-3'-5'106,"-1"3"-11,-3-1-8,-2 1-10,-1 9-7,3 6-8,1 3-7,3 4-7,3 2-5,0 1-43,0-1 0,4-2 0,2-2 0,5-2 0,4-3 0,5-5 0,2-5 0,1-1 0,3-7 0,-1-7 0,-4-3 0,-6-9 0,-6-4 0,-7-4 0,-4 1 0,-10 1 0,-1 4 0,-5 7 0,0 6-51,3 3-295,1 6-255,5 4-393,6 2-737</inkml:trace>
  <inkml:trace contextRef="#ctx0" brushRef="#br0" timeOffset="247183.6613">21181 12297 7934,'16'0'36,"4"-1"-1,3 1-3,0 0-2,-10 0-2,-3 0-1,-4 0-3,0-3-1,-5 3-1,1-6-22,-2-1 0,0-4 0,0-4 0,0-4 0,0-4 0,0-7 0,0-5 0,1-1 0,5-4 0,0 2 0,7 4 0,1 6 0,3 5 0,2 8 0,3 4 0,-4 5 0,0 4 0,-2 1 0,-5 4 0,-2 2 0,0 4 0,-4 7 0,1 4 0,-1 5 0,1 2 0,-3 2 0,0-4 0,-1 1 0,-4-2 0,2-3 0,0-3 0,0-2 0,6-4 0,8-1 0,7-5 0,9 0 0,7-5 0,2 0 0,-4-1 0,-8 0-1,-4 4-100,-14-1-268,-11-2-250,-10 2-385,-8-2-718</inkml:trace>
  <inkml:trace contextRef="#ctx0" brushRef="#br0" timeOffset="247987.3478">22028 14662 8080,'0'2'14,"0"3"0,0 8-1,2 8-1,-1 5 1,1 7-1,-2 3-1,1 0 0,-1-2 0,0-2-16,0-4-57,61-12-291,-61-9-255,-2-7-390,5-11-732</inkml:trace>
  <inkml:trace contextRef="#ctx0" brushRef="#br0" timeOffset="248315.4918">22096 14566 7998,'6'-29'26,"4"-7"-1,6-1-1,8-5-2,4 19-1,5 12 0,0 7-2,5 11-1,-8 7-1,-4 10-17,-11 7 0,-7 6 0,-16 3 0,-11-1-14,-14-2-19,-10-3-6,-4-5-4,3-7 0,9-8 6,12-4 26,16-6 11,5 0 0,15 3 0,9 2 22,7 3 25,1 3-2,8 4-34,-3-2-51,-6-5-343,-2 0-245,-3-4-381,-2-6-710</inkml:trace>
  <inkml:trace contextRef="#ctx0" brushRef="#br0" timeOffset="248651.8453">22557 14667 7943,'0'-6'35,"0"0"-2,0 3-2,0-2-2,-3 11-2,-1 8-1,-2 6-2,-3 5-2,2 11-1,3 2-21,2-2 0,2 0 0,0-1 0,2-7 0,-1-4 0,2-4 0,4-6 0,8-7 0,6-5 0,1 1 0,5-8-18,5 1-44,13-3-91,-16-3-262,-2-5-238,-4-2-366,-1-4-684</inkml:trace>
  <inkml:trace contextRef="#ctx0" brushRef="#br0" timeOffset="248883.6128">23000 14691 8180,'7'-7'1,"8"-1"0,5 1 0,7 2 1,4 3-1,-1 4-45,14 5-101,-17-2-257,-7 2-242,-7 0-371,-3-2-694</inkml:trace>
  <inkml:trace contextRef="#ctx0" brushRef="#br0" timeOffset="249057.515">23101 14827 7493,'3'2'116,"4"2"-11,8 0-11,4 0-67,18 3-147,-4-6-351,2 0-220,-2-8-340,3-4-627</inkml:trace>
  <inkml:trace contextRef="#ctx0" brushRef="#br0" timeOffset="249323.9778">23689 14533 7424,'0'-10'130,"0"-1"-13,1 1-13,-1 3-11,-1 6-10,-1 7-10,1 9-9,1 7-9,-1 8-7,2 10-48,2 1 0,2 4 0,0-1 0,-1-1-36,24 0-94,-20-12-263,4-8-244,4-12-375,8-9-700</inkml:trace>
  <inkml:trace contextRef="#ctx0" brushRef="#br0" timeOffset="249694.2577">23994 14591 7648,'0'-7'87,"0"3"-8,-3-1-7,-2 0-7,1 10-6,-3 7-6,1 5-5,0 3-6,5 8-4,2-1-38,9-1 0,0-1 0,5-1 0,5-5 0,5-9 0,2-3 0,0-5 0,2-8 0,-3-5 0,-5-6 0,-6-4 0,-9-8 0,-3-3 0,-10 1 0,-7-2 0,-6 5 0,0 6-31,-4 10-49,6-9-292,6 15-249,6 2-384,7 0-716</inkml:trace>
  <inkml:trace contextRef="#ctx0" brushRef="#br0" timeOffset="250067.9301">24340 14532 7546,'0'-2'106,"0"2"-10,0 2-9,0 2-9,-3 5-8,1 7-8,2 7-7,0 2-7,0 4-5,6 0-43,6-1 0,5 2 0,8-5 0,0-5 0,6-4 0,4-5 0,-7-7 0,3-5 0,-5-8 0,-6-9 0,-12-5 0,-3-7 0,-13-6 0,-13-1 0,-8 2 0,0 5 0,-9 3 0,6 13-1,7 7-50,14 5-69,5 2-275,6 6-244,13-3-375</inkml:trace>
  <inkml:trace contextRef="#ctx0" brushRef="#br0" timeOffset="250427.8819">24773 14596 7572,'0'-5'101,"0"3"-10,0 0-8,-1 2-8,-1 0-8,-1 10-7,0 3-6,-1 5-7,2 7-6,2 1-41,6 3 0,5-1 0,6-2 0,10-5 0,8-3 0,3-5 0,2-8 0,-3-3 0,-5-8 0,-11-9 0,-7-5 0,-10-5 0,-10-10 0,-9 2 0,-7 0 0,2 3 0,-5 6 0,5 8-30,7 5-53,7-9-291,3 18-248,7 3-383,7 2-716</inkml:trace>
  <inkml:trace contextRef="#ctx0" brushRef="#br0" timeOffset="251035.926">25216 14691 7601,'22'-1'95,"9"1"-8,4-1-8,7 1-8,-19 2-7,-4-2-6,-2 0-7,-3 2-6,-8-2-5,2-2-40,-7 2 0,-1-1 0,0-6 0,2-4 0,-4-6 0,4-2 0,0-8 0,0 2 0,9-6 0,1 3 0,1-2 0,3 3 0,0 3 0,4 5 0,2 4 0,1 5 0,2 3 0,-1 3 0,-3 3 0,-1 2 0,0 3 0,-2 5 0,-2 4 0,0 5 0,-7 6 0,-1 2 0,-4 0 0,0 3 0,-2 1 0,-2-2 0,0-3 0,0-1 0,0-7 0,0-3 0,0-3 0,0-5 0,2-1 0,7-3 0,4 2 0,10-4 0,10 0 0,3 0 0,7 0 0,-5 0 0,-6 0 0,-8 0 0,-9 1-56,-7-1-293,-4 3-254,-10-3-394,-15 0-734</inkml:trace>
  <inkml:trace contextRef="#ctx0" brushRef="#br0" timeOffset="252915.9583">14479 14875 7447,'0'-5'121,"2"2"-12,2-3-10,0-6-11,6 0-9,2-4-9,-2-5-8,6-2-8,-3-3-7,-1 1-32,-1 3-15,-2 1 0,-4 6 0,-2 5 0,-2 6 0,-1 4 0,0 8 0,0 9 0,0 8 0,0 11 0,2 10 0,-1 3 0,1 4 0,4 0 0,-1 0 0,1-7 0,-2-3 0,-2-9 0,-4-7 0,-4-6 0,-1-10 0,-3 0 0,-4-8 0,1-2 0,-3 0 0,4-1 0,4-1 0,3 1 0,3 0 0,2 0 0,7 0 0,6 0 0,3 0 0,3 0 0,6 0-57,1-19-291,2 16-256,-1-5-392</inkml:trace>
  <inkml:trace contextRef="#ctx0" brushRef="#br0" timeOffset="253540.3273">14928 14838 6869,'1'-3'125,"-1"1"24,2-2 8,-1 0 5,0 1-2,1 0-20,1 0-20,3-1-18,1-3-14,2-3-44,-1-2-10,3-5-13,-7 1-8,0-2-6,-4 0-7,3 3 0,-3 3 0,1 1 0,-1 9 0,0-1 0,0 1 0,0 4 0,0 3 0,-1 6 0,-2 7 0,1 6 0,1 10 0,1 4 0,-1 7 0,2 3 0,0-2 0,-1-4 0,2-6 0,-2-5 0,3-10 0,-3-2 0,0-4 0,0-4 0,-5-1 0,3-3 0,-8-2 0,2-4 0,-2 1 0,3-2 0,0 0 0,1-2 0,4 2 0,2 0 0,0 0 0,-1 0 0,2 0 0,1 2-10,4 2-49,13-4-296,5 2-253,1 0-390,9-2-731</inkml:trace>
  <inkml:trace contextRef="#ctx0" brushRef="#br0" timeOffset="253935.6695">15276 14806 7599,'-4'-8'96,"-1"3"-9,-3 2-8,-2-1-8,-1 8-6,0 8-8,-2 9-5,4 5-7,3 8-5,3 4-40,3 0 0,5-1 0,3-3 0,7-10 0,2-3 0,8-8 0,-1-10 0,0-6 0,-1-10 0,-6-10 0,-6-7 0,-5-8 0,-6-6 0,-7 1 0,-6 4 0,-6 6 0,-3 9-8,2 14-69,0-77-285,9 81-251,7 3-389,6 1-724</inkml:trace>
  <inkml:trace contextRef="#ctx0" brushRef="#br0" timeOffset="254331.5585">15560 14708 7548,'0'-3'106,"2"2"-11,-1-3-8,0 8-10,4 6-7,1 12-8,3 8-7,5 10-7,3 6-5,-1 2-43,5-4 0,-3-8 0,-2-5 0,3-12 0,-1-9 0,4-6 0,0-10 0,-2-10 0,0-8 0,-4-9 0,-3-11 0,-4 0 0,-1 0 0,-2 4 0,-2 8 0,-2 8-23,31 13-115,-32 5-254,-1 8-243,2 8-377,-2 5-702</inkml:trace>
  <inkml:trace contextRef="#ctx0" brushRef="#br0" timeOffset="254823.8523">15090 15499 8191,'-17'1'0,"-8"8"0,-9 12 0,-7 14 0,6 11 0,5 11 0,15 4 0,7 3 0,4-9 0,12-7 0,9-8-21,73-10-309,-53-15-259,11-9-399,5-13-747</inkml:trace>
  <inkml:trace contextRef="#ctx0" brushRef="#br0" timeOffset="255076.7744">15346 15611 8191,'0'-3'0,"0"0"0,0 3 0,-2 7 0,0 11 0,-2 11 0,0 7 0,-1 9 0,0 2 0,3-1 0,2-4 0,-2-3-6,4-4-91,-2-11-273,0-10-249,0-6-386</inkml:trace>
  <inkml:trace contextRef="#ctx0" brushRef="#br0" timeOffset="256131.7847">15389 15634 6979,'2'-14'221,"1"2"-27,0-5-25,2-1-22,0 7-20,4 4-18,1 2-16,7 3-15,2 2-13,6 2-56,-1 1-9,-1 9 0,-7 0 0,-4 7 0,-8 5 0,-7 5 0,-8-5 0,-10 3 0,-3-5 0,-8-1 0,-4-8 0,4 0 0,8-7 0,3-1 0,11-4 0,6-1 0,4 0 0,0 1 0,0 1 0,1 1 0,2 3 0,3 3 0,4 0 0,6 4 0,5 4 0,-1-1 0,3-1 0,0 1-47,17 0-99,-18-7-255,-5-5-243,2-1-371,-6-6-693</inkml:trace>
  <inkml:trace contextRef="#ctx0" brushRef="#br0" timeOffset="256399.8924">15758 15623 8191,'0'-4'0,"0"-2"0,0 1 0,0 2 0,0 13 0,0 5 0,0 9 0,-3 5 0,-1 9 0,-1-3 0,-2-1 0,0-4 0,3-2-38,1-7-82,-2-9-270,1-5-245,1-7-377,2-8-702</inkml:trace>
  <inkml:trace contextRef="#ctx0" brushRef="#br0" timeOffset="256863.9538">15784 15591 8182,'0'-7'1,"0"2"0,1 1 0,2 1 0,3 8 0,-1 9 0,-1 6 0,0 3 0,-1 9 0,-2-5-1,2-1 0,2-4 0,1-7 0,2-5 0,2-4 0,2-6 0,4-6 0,0-6 0,2-6 0,-2-3 0,2-6 0,-3 0 0,0 3 0,-5 4 0,3 5 0,-3 1 0,-3 8 0,3 1 0,0 5 0,1-2 0,-1 2 0,-3 4 0,-1 4 0,-5 7 0,1 6 0,-2 10 0,0 1 0,0 1 0,0-1 0,0-3 0,0-5-8,0-1-67,0-14-285,0 2-253,1-8-388,2-5-725</inkml:trace>
  <inkml:trace contextRef="#ctx0" brushRef="#br0" timeOffset="257228.9364">16301 15637 7332,'0'-12'148,"-2"0"-15,0-2-15,-4 1-13,-1 9-13,-3 2-11,-2 6-11,1 6-10,2 1-8,3 7-52,3 8 0,1 1 0,2 0 0,2 3 0,1-5 0,1 4 0,2-7 0,0-1 0,2-1 0,-3-3 0,-2-4 0,-2-2 0,1-2 0,-10-3 0,-7-4 0,-6 1 0,-6-3-7,-7 0-50,9-6-296,3-3-253,9-4-392,7-5-732</inkml:trace>
  <inkml:trace contextRef="#ctx0" brushRef="#br0" timeOffset="257631.7147">16387 15454 7478,'0'-6'119,"2"-1"-12,-1-1-11,2 1-10,6 4-9,4 7-9,4 10-8,5 10-8,2 13-7,-2 23-42,-7 8-3,-8 11 0,-7 9 0,-13-4 0,45-2-126,-78-11-252,-25-15-247,-17-16-382,-17-17-712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6-03T08:53:12.269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6395 3661 6770,'-4'-16'198,"-1"-5"33,0-5-30,1-2-26,1 6-24,3 5-21,0 6-20,0 2-17,0 5-15,3 4-39,7 13-24,7 13-15,6 14 0,6 17 0,4 13 0,-1 4 0,-5-2 0,-1-7 0,-4-9 0,-5-9 0,-3-15 0,-3-13 0,1-10 0,-1-15 0,4-16 0,-1-12 0,2-15 0,-4-12 0,-1-11 0,-4-7 0,3 0 0,-4 6 0,4 7 0,-1 11 0,0 16 0,1 14-39,6 10-77,-5 9-274,-2 5-244,-5 1-378,3 7-704</inkml:trace>
  <inkml:trace contextRef="#ctx0" brushRef="#br0" timeOffset="800.3597">6996 3817 7557,'3'-12'104,"-3"-1"-10,0 1-9,0-1-8,1 10-8,-1 5-8,2 9-7,2 7-6,2 8-6,0 9-42,0 9 0,-1-1 0,-5-1 0,2-3 0,-4-8 0,2-8 0,2-8 0,-2-5 0,0-8 0,0-11 0,3-8 0,2-8 0,4-6 0,4-11 0,3 2 0,1-1 0,-1 3 0,1 5 0,-3 9 0,-3 7 0,2 9 0,0 6 0,3 9 0,4 7 0,0 9 0,2 5 0,0 7 0,-3 1 0,-2 2 0,-4-5 0,-3-4 0,-6-5 0,-1-9 0,-1-7 0,-1-2 0,-1-9 0,0-6 0,4-7 0,1-7 0,2-7 0,3-6 0,2-3 0,0 1 0,0 0 0,2 5 0,-2 4 0,1 8 0,3 8 0,4 6 0,2 10 0,2 5 0,1 5 0,-2 12 0,-7 7 0,0 7 0,-6 6 0,0 1 0,-3-4 0,-4 1 0,-3-4-50,59-8-295,-60-2-255,-5-11-394,8-7-737</inkml:trace>
  <inkml:trace contextRef="#ctx0" brushRef="#br0" timeOffset="1032.1128">7956 3917 8191,'5'-1'0,"6"-2"0,4-1 0,6-1 0,5 1 0,1 0 0,4 3-31,-1-2-60,-4-7-285,-4 8-250,-8 6-381</inkml:trace>
  <inkml:trace contextRef="#ctx0" brushRef="#br0" timeOffset="1204.0705">8031 4093 7561,'16'-1'103,"7"1"-9,9-1-10,4-1-8,-1 4-76,-2-2-425,-10 1-236,-11-1-361,-7 1-673</inkml:trace>
  <inkml:trace contextRef="#ctx0" brushRef="#br0" timeOffset="2164.3268">8690 3673 7713,'0'-9'74,"1"2"-5,1 2-7,3 2-4,2 13-6,5 11-5,5 13-4,1 7-5,5 11-3,-3 1-35,0 0 0,-1-3 0,-2-9 0,-4-6 0,-2-11 0,-2-9 0,0-9 0,0-6 0,1-10 0,0-13 0,3-11 0,0-10 0,-1-13 0,-1-10 0,-5-7 0,-3-2 0,-2 1 0,-2 3 0,1 8 0,0 11 0,1 12 0,-1 8 0,0 11 0,0 4 0,2 7 0,1 3 0,5 2 0,13-1 0,7 6 0,16-1 0,14 1 0,12 1 0,8 0 0,7 0 0,2 0 0,-3 0 0,-9 0 0,-13-1 0,-13 1 0,-17-2 0,-18 2 0,-9-2 0,-10 2 0,-3 2-36,13 4-112,-15 2-251,-4 1-243,5 2-372,2 4-696</inkml:trace>
  <inkml:trace contextRef="#ctx0" brushRef="#br0" timeOffset="2691.9386">9429 3783 7170,'0'-15'180,"3"-5"-22,3-5-18,4-10-17,5 2-15,6 2-14,5 4-13,3 4-12,3 7-11,-1 7-48,0 6-10,-5 9 0,-6 9 0,-12 7 0,-6 13 0,-14 5 0,-9 5 0,-7 0 0,-4-3 0,-5-4 0,1-8 0,4-2 0,6-7 0,7-4 0,12-5 0,10-2 0,16-2 0,14-4 0,12-4 0,11 3 0,9-3 0,-6-3 0,-8 2 0,-14-2 0,-15-2 0,-6 3-110,-18-2-263,-8-3-248,-4-1-385,1-1-717</inkml:trace>
  <inkml:trace contextRef="#ctx0" brushRef="#br0" timeOffset="3083.0045">10005 3802 8191,'0'0'0,"0"0"0,0-2 0,0 2-4,12 0-118,-10 2-256,1-2-247,0-2-382,-1 0-712</inkml:trace>
  <inkml:trace contextRef="#ctx0" brushRef="#br0" timeOffset="3731.742">10499 3317 8191,'0'-4'0,"3"3"0,5 5 0,8 8 0,5 15 0,7 16 0,4 13 0,2 10 0,-3 3 0,-6-1 0,-5-7 0,-8-11 0,-4-9 0,-5-15 0,-2-9 0,-1-10 0,6-16 0,3-14 0,7-13 0,3-17 0,4-18 0,0-7 0,-3-4 0,-7 5 0,-4 11 0,-4 15 0,-3 23 0,-2 17-53,0 8-294,0 21-254,1 7-394,3 9-736</inkml:trace>
  <inkml:trace contextRef="#ctx0" brushRef="#br0" timeOffset="4143.9711">11123 3617 8191,'0'-4'0,"0"1"0,0-1 0,5 2 0,4 7 0,4 11 0,9 7 0,1 10 0,-4 11 0,-4 2 0,-7 0 0,-5-5 0,-3-10 0,-2-7 0,-4-10 0,-1-10 0,-3-11 0,0-16 0,4-10 0,3-10 0,5-8 0,6-5 0,9 5 0,1 5 0,4 9 0,3 11-41,94 11-300,-92 10-257,2 4-395</inkml:trace>
  <inkml:trace contextRef="#ctx0" brushRef="#br0" timeOffset="4804.7603">11517 3602 8191,'5'4'0,"3"3"0,0 10 0,2 5 0,-3 6 0,0 6 0,-5 4 0,0 1 0,-2-3 0,0 0 0,0-7 0,-3-8 0,2-7 0,-3-8 0,3-9 0,1-11 0,3-10 0,6-8 0,6-7 0,6-7 0,5-2 0,1 5 0,-2 2 0,-4 7 0,-3 11 0,-1 10 0,-1 8 0,3 7 0,-2 12 0,1 6 0,0 9 0,-2 8 0,-2 7 0,-1 1 0,-4-2 0,-2 1 0,-3-12 0,-2-6 0,-2-9 0,0-11 0,0-9 0,0-8 0,3-10 0,4-5 0,3-9 0,9-4 0,4-2 0,1-2 0,0 5 0,3 3 0,-7 9 0,2 9 0,-3 13 0,-1 5 0,-1 8 0,2 10 0,-3 7 0,-1 7 0,-1 5 0,-5 4 0,-3 0 0,-5-3-4,22-1-125,-17-4-252,0-12-248,1-10-380</inkml:trace>
  <inkml:trace contextRef="#ctx0" brushRef="#br0" timeOffset="5159.7217">12650 3628 8191,'0'-12'0,"0"0"0,-2 0 0,-6 0 0,2 7 0,-7 7 0,-3 7 0,3 3 0,4 6 0,3 5 0,4 8 0,4-1 0,8 5 0,1-3 0,7 3 0,2-3 0,0-3 0,-1 0 0,-8 0 0,-2-4 0,-5-4 0,-4-3 0,0-4 0,-9-4 0,-11-7 0,-2-2-97,-19-6-269,-15-12-252,0-7-385,2-10-723</inkml:trace>
  <inkml:trace contextRef="#ctx0" brushRef="#br0" timeOffset="7640.9012">13391 3702 7150,'0'0'181,"0"-2"-22,4 2-17,4-1-18,-2 2-15,8-1-14,6-1-13,1 1-12,2 1-58,2-1-365,-2 2-255,-8 2-390,-3 0-732</inkml:trace>
  <inkml:trace contextRef="#ctx0" brushRef="#br0" timeOffset="7828.8708">13431 3892 7656,'10'0'85,"7"0"-8,10 0-6,11 0-6,1 3-7,4-3-68,-5-3-391,-12 3-242,-16-3-372,-12 2-696</inkml:trace>
  <inkml:trace contextRef="#ctx0" brushRef="#br0" timeOffset="8808.1171">14477 3577 8080,'2'-2'14,"4"1"0,3 4-1,5 12-1,2 6 1,2 15-1,0 11-1,-1 9 0,-1 2 0,-5-1-11,0-6 0,-1-8 0,-3-12 0,-5-11 0,2-11 0,-4-10 0,3-16 0,0-13 0,3-13 0,-1-17 0,-1-14 0,0-8 0,0-2 0,0 0 0,4 11 0,6 10 0,6 14 0,11 11 0,8 7 0,8 10 0,6 6 0,5 7 0,-2 4 0,-3 6 0,4 4-100,-14 5-268,-11-1-250,-13-3-386,-9 1-720</inkml:trace>
  <inkml:trace contextRef="#ctx0" brushRef="#br0" timeOffset="9300.3242">14954 3639 7473,'0'-18'120,"0"1"-12,1-3-10,4-1-11,8 11-10,7 6-8,4 3-9,8 3-7,-2 10-7,-2 6-46,-9 6 0,-6 9 0,-10 5 0,-9-1 0,-15 1 0,-9-3 0,-3-6 0,-5-2 0,9-8 0,11-2 0,11-8 0,20 0 0,19-6 0,13 0 0,9-3-18,11 0-34,38-3-303,-43 0-253,-7-7-391,-12-4-730</inkml:trace>
  <inkml:trace contextRef="#ctx0" brushRef="#br0" timeOffset="9631.9247">15774 3229 8006,'-10'-6'25,"-3"5"-1,-9 1-1,-5 8-2,-3 17-1,-1 16 0,1 18-2,5 16-1,11 9 0,8 7-17,9-4 0,17-8 0,12-12-70,10-13-285,8-12-253,-1-17-390,2-14-730</inkml:trace>
  <inkml:trace contextRef="#ctx0" brushRef="#br0" timeOffset="10929.6846">16012 3405 6923,'3'-7'228,"-3"-2"-29,0 1-25,0 0-22,0 5-21,0 0-18,0 7-16,0 6-15,-4 9-15,0 11-42,-1 14-25,1 9 0,1 9 0,1 4 0,2-1-44,6-8-298,3-8-256,1-13-396,4-18-739</inkml:trace>
  <inkml:trace contextRef="#ctx0" brushRef="#br0" timeOffset="11269.1164">16439 3384 7998,'0'-7'26,"0"1"-1,0-1-1,0 2-2,2 5-1,-2 5 0,0 7-2,1 8-1,2 11-1,2 13-17,-3 5 0,1 4 0,0 1-14,9 3-98,-11-7-267,3-9-247,2-11-383</inkml:trace>
  <inkml:trace contextRef="#ctx0" brushRef="#br0" timeOffset="11692.3419">16821 3520 7815,'0'-6'56,"0"5"-3,0-1-5,-3 0-3,-2 4-4,-5 7-3,-1 2-4,-1 4-2,1 7-3,2 2-29,6 1 0,2 0 0,1-3 0,4 1 0,3-4 0,6-4 0,6-6 0,9-4 0,0-5 0,1-8 0,-3-6 0,-6-7 0,-11-7 0,-5-8 0,-5-3 0,-5 0 0,-3 6 0,0 5-38,4 12-80,-1 2-271,3 7-245,5 2-377,-1 0-703</inkml:trace>
  <inkml:trace contextRef="#ctx0" brushRef="#br0" timeOffset="12016.0147">17085 3205 7913,'0'-5'40,"3"4"-3,4 1-2,10 10-2,5 11-3,7 16-1,4 12-3,0 19-1,-12 8-2,-7 10-23,-8 2 0,-11-1 0,-7-6 0,-3-10-44,-5-27-299,-5 3-255,5-15-396,3-15-738</inkml:trace>
  <inkml:trace contextRef="#ctx0" brushRef="#br0" timeOffset="12380.4737">17817 3661 8191,'0'-1'0,"0"0"0,1-1 0,7 0 0,6 2 0,6 0 0,6 2 0,5 0 0,-3 0-30,0 4-48,-7-28-293,-5 23-249,-6 1-386,-5-4-717</inkml:trace>
  <inkml:trace contextRef="#ctx0" brushRef="#br0" timeOffset="12565.3938">17889 3896 8191,'3'2'0,"7"1"0,6-2 0,7 2 0,4-2 0,13 2-77,-6-6-280,-8 2-254,-12-2-388,-14-7-728</inkml:trace>
  <inkml:trace contextRef="#ctx0" brushRef="#br0" timeOffset="29896.5512">18858 3509 5882,'0'0'74,"-2"-2"33,2 0 22,0-3 28,0-2 25,0-1 15,0-3-9,0 0-8,0-1-5,2-1-6,-2-2 5,0-2-35,0 0-26,0 3-27,3 2-20,-3 1-16,4 7-8,3 2-7,2 8-7,-2 6-12,6 8-14,-1 5-2,-3 11 0,-1 2 0,-1 4 0,-4 1 0,-3 1 0,2-4 0,-2-3 0,-2-3 0,4-7 0,-2-6 0,-2-7 0,2-4 0,0-6 0,0-1 0,-1-3 0,-4 0 0,-3 0 0,-1-2 0,-1 2 0,-4 0 0,3 0 0,3 0 0,-1 0 0,3 0 0,5 0 0,-1 0 0,4 0 0,-1 0 0,5 2 0,8-2 0,3 3 0,7 1-31,8 0-50,3-26-292,-5 22-249,3-4-383,-5-8-716</inkml:trace>
  <inkml:trace contextRef="#ctx0" brushRef="#br0" timeOffset="30403.703">19343 3363 6570,'0'-6'232,"0"-1"39,0 2-38,0-2-32,-1 3-30,-2 4-25,-2 1-22,-1 3-21,1 3-19,-4 4-45,8 7-22,-1 1-17,1 4 0,5 2 0,6 0 0,3 0 0,6-3 0,6 2 0,4-2 0,-1-2 0,0-3 0,-2 2 0,-8-1 0,-6-3 0,-8-1 0,-2-2 0,-8-3 0,-10-1 0,-9-1 0,-6-4 0,-8 0-35,-2-2-35,27-1-301,-12-4-248,9-6-386,11-6-717</inkml:trace>
  <inkml:trace contextRef="#ctx0" brushRef="#br0" timeOffset="30649.36">19372 3350 6479,'14'-1'130,"8"-2"43,10 0 54,9 1 3,2-2-23,-6 2-31,-7 1-34,-7 1-72,-7 0-53,-9-1-84,-2-40-390,-1 41-225,2-3-347,1 2-642</inkml:trace>
  <inkml:trace contextRef="#ctx0" brushRef="#br0" timeOffset="31121.1958">19834 3361 7243,'-1'-1'93,"-4"1"49,-1-1-12,-4 5-14,-4 4-13,4 5-11,-2 6-12,5 5-10,3 3-9,2-3-21,1 0-21,2-5-17,1-5-2,5-1 0,6-6 0,1-3 0,9-1 0,0-2 0,2-2 0,-6 2 0,-1-2 0,0 2 0,-2 2 0,-6 4 0,1 4 0,-5 5 0,-4 2 0,-1 6 0,-4 1 0,-7-1 0,-1-1 0,-8-1 0,-3-4 0,-7-4-15,0-5-27,2-3-50,1-23-295,4 10-245,12-7-379,4-7-705</inkml:trace>
  <inkml:trace contextRef="#ctx0" brushRef="#br0" timeOffset="31304.2078">19836 3385 7541,'21'-6'101,"11"-2"-9,9 1-8,10-2-8,-3 6-8,-3 3-47,-5 7-81,-11-33-364,-10 31-236,-8 2-362,-5-2-674</inkml:trace>
  <inkml:trace contextRef="#ctx0" brushRef="#br0" timeOffset="31640.0935">20259 3635 6964,'1'0'222,"-1"-1"-28,0-2-24,1 0-22,-1 5-20,0-4-18,0 2-16,0 0-15,0 0-13,0 0-50,0 0-16,0 0 0,0 0 0,0 0 0,0 0-50,4 0-296,2 0-255,3 0-394,7-7-737</inkml:trace>
  <inkml:trace contextRef="#ctx0" brushRef="#br0" timeOffset="31930.0411">20624 3364 7691,'10'-4'78,"1"-4"-6,8 1-6,3-1-6,4 2-5,1 2-6,1 0-4,-2 2-6,-8 0-3,-5 0-70,-1 2-78,-8 0-274,-6 0-246,0 0-379,-5 0-705</inkml:trace>
  <inkml:trace contextRef="#ctx0" brushRef="#br0" timeOffset="32364.7077">20660 3328 6701,'-9'3'121,"5"1"20,-5 4 41,0 4 26,1 5-26,2 5-24,0 4-23,5 0-19,-1-1-19,2-3-34,2-4-21,-2-3-12,1-6-16,1-1-13,-1-2-1,3-3 0,-1-2 0,2-1 0,3 0 0,2-1 0,6-1 0,5 1 0,4 0 0,3-1 0,-4-1 0,1 2 0,-8 1 0,-1 1 0,-3 8 0,-4 6 0,-2 6 0,-4 4 0,0 4 0,-8 0 0,-3-4 0,-2-4 0,-6-2 0,-10-5 0,-3-4-35,1-2-52,-5-17-290,3 9-249,4-7-381,10 0-714</inkml:trace>
  <inkml:trace contextRef="#ctx0" brushRef="#br0" timeOffset="32804.2178">21239 3341 7664,'-3'-3'84,"-7"0"-8,-5 1-6,-5 3-7,-6 8-6,2 9-5,0 8-5,3 10-6,8 7-4,4 5-37,6 0 0,9-1 0,7-4 0,3-8 0,4-8 0,4-7 0,2-12 0,1-5 0,-1-10 0,-5-11 0,-5-9 0,-9-3 0,-10-5 0,-11 4 0,-5 4 0,-8 9 0,-5 12 0,0 8-25,5 12-49,8-5-294,12 17-249,5 1-387,13-5-719</inkml:trace>
  <inkml:trace contextRef="#ctx0" brushRef="#br0" timeOffset="33195.7743">21481 3402 7964,'0'-4'31,"3"-2"-1,1 3-2,5 1-1,5 11-2,0 7-1,3 8-2,-1 7-2,-1 11 0,0 1-20,1 1 0,1-3 0,2-7 0,1-9 0,2-12 0,1-8 0,1-11 0,2-15 0,-2-14 0,-3-7 0,-2-8 0,-7-1 0,-5 2 0,-3 10 0,-4 7-40,0-24-300,0 40-257,0 4-396,0 1-740</inkml:trace>
  <inkml:trace contextRef="#ctx0" brushRef="#br0" timeOffset="41852.1026">6515 5874 6556,'-1'0'99,"1"-3"17,-2 3 29,4 0 48,9 0 31,7 0-31,6 0-28,10 0-23,7 0-23,3 0-38,6 0-20,4 0-13,6-2-15,1 0-17,-2 1-16,-8-3 0,-10 3 0,-17-1 0,-10 0 0,-10 2-34,-4 4-47,-3-11-293,-5 7-249,-6 3-382,-9-3-716</inkml:trace>
  <inkml:trace contextRef="#ctx0" brushRef="#br0" timeOffset="42133.014">6871 5915 7174,'0'0'136,"0"0"5,0-1 0,0 2-16,0 9-14,-2 5-14,-1 8-13,3 9-11,0 9-11,-1 5-32,1-1-19,1 2-5,2-1-6,0-3-19,0-2-28,5-4-54,9-16-292,-15 1-244,-2-6-376,-4-8-699</inkml:trace>
  <inkml:trace contextRef="#ctx0" brushRef="#br0" timeOffset="42408.2214">6585 6408 6965,'-2'-6'195,"-1"0"-3,2 1-24,-1-2-21,11 5-19,8 2-17,11 0-15,11 2-15,12 1-12,5-2-36,-1 2-27,-5-3-6,-7 0 0,-9 0 0,-8 0-18,-9 1-27,-4 2-59,-9-19-289,-1 16-244,-1-9-376,2-7-700</inkml:trace>
  <inkml:trace contextRef="#ctx0" brushRef="#br0" timeOffset="43200.418">7126 6167 7117,'0'-4'126,"3"2"36,0-2-12,0 1-17,0 3-17,1 0-14,-1 8-13,2 4-12,-2 2-12,0 9-30,-1 4-19,-2 2-13,0 2-3,0-2 0,0-3 0,0-7 0,0-5 0,-2-9-5,2-5-6,0-7-6,0-7-5,0-4-1,0-6-3,2-6 2,4-2 11,1-2 13,6 4 0,4-1 6,5 5 9,2 6 7,4 8 3,0 5-2,1 5-1,2 2-4,-5 7-8,-2 6-10,-2 3 0,-6 9 0,-3 6 0,-4 2 0,-5 2 0,-2-2 0,-1-5 0,0-5 0,-1-6 0,0-9 0,-1-3 0,-3-5 0,-1-5-1,1-5 1,-2-7 0,2-2 0,4-7 0,0 0 0,0-3 0,2 0 0,7 4 0,3 0 0,7 6 1,8 3-1,2 7 0,0 2 0,0 4 0,2 4 0,-5 8 0,0 4 0,-4 5 0,-3 9 0,-10 5 0,-5 1 0,-3 3 0,-4-1 0,-2 0 0,-3-3-30,2-2-49,0-15-293,0 3-249,4-8-384,2-8-718</inkml:trace>
  <inkml:trace contextRef="#ctx0" brushRef="#br0" timeOffset="43426.667">7988 6241 7305,'3'-7'155,"0"2"-18,7-4-15,4 3-14,9 2-13,5 1-12,2 1-11,-1 1-12,-5 1-59,7 1-144,-17 1-260,-5 2-241,-2 0-373</inkml:trace>
  <inkml:trace contextRef="#ctx0" brushRef="#br0" timeOffset="43623.9649">8064 6454 7447,'0'0'125,"2"0"-12,4 0-12,5 0-11,8 3-9,5-6-10,2 6-9,-2-6-8,-4 6-63,-7-3-339,-6 0-255,-6 0-393,-6 0-734</inkml:trace>
  <inkml:trace contextRef="#ctx0" brushRef="#br0" timeOffset="44628.0848">9284 5738 7768,'3'-7'64,"3"1"-4,7 5-5,6 1-4,4 10-5,6 13-4,0 10-3,1 9-5,-4 10-2,-4 4-32,-3 2 0,-4-6 0,-6-6 0,-2-10 0,-2-14 0,-2-10 0,-2-11 0,-1-14 0,0-11 0,3-14 0,2-12 0,1-12 0,2-7 0,3-2 0,4 3 0,-1 11 0,2 10 0,-3 16 0,1 17-30,5 11-95,-3 9-265,-6 8-244,3 7-377,-3 0-705</inkml:trace>
  <inkml:trace contextRef="#ctx0" brushRef="#br0" timeOffset="45327.1775">9861 5980 7468,'0'-2'121,"0"1"-12,0-1-10,1 0-12,0 7-9,2 2-9,2 3-8,1 8-8,1 7-7,-3 4-46,-3 3 0,1 1 0,-2-2 0,0-5 0,0-4 0,0-8 0,0-10 0,0-4 0,1-9 0,1-9 0,1-7 0,4-4 0,1-5 0,3-2 0,0 1 0,4 4 0,-4 4 0,3 5 0,3 9 0,4 7 0,-2 3 0,4 8 0,3 3 0,-3 9 0,-1 4 0,-5 8 0,-3 4 0,-8 0 0,-3 0 0,-3-6 0,0-5 0,0-10 0,-3-7-9,3-7 1,0-11 4,2-8 4,4-6 0,9-9 0,6-2 0,9-2 0,5 5 0,3 5 0,-1 8 9,-3 7-1,-2 10-4,-3 7-4,-3 9 0,-3 8 0,-7 10 0,-6 5 0,-4 5 0,-6 4-23,0 5-83,-12-6-273,-2-6-248,-5-7-381,-11-10-712</inkml:trace>
  <inkml:trace contextRef="#ctx0" brushRef="#br0" timeOffset="45778.4718">9412 6478 6283,'-19'0'212,"-6"0"23,-7 0 0,-3-3-12,13 3-14,4 0-8,11 0-32,14 0-27,21 3-25,19 0-55,27 0-22,29-1-15,32 0-7,32-1-6,23-2-4,14-1-8,2-1 0,-11-1 0,-33 4 0,-37-4 0,-41 7 0,-38-6 0,-23 3 0,-18 0 0,-8-1-40,26 5-110,-30-3-252,-3-1-241,-1 0-373</inkml:trace>
  <inkml:trace contextRef="#ctx0" brushRef="#br0" timeOffset="49443.8341">9290 6879 7679,'0'-5'80,"0"-2"-6,0 1-6,0-1-6,0 5-7,0 0-4,0 2-6,0 8-4,0 8-5,0 11-36,0 12 0,0 16 0,0 0 0,2 2 0,-2-3-16,3-4-37,1-8-71,2-12-278,-2-10-241,-1-12-373,-2-12-692</inkml:trace>
  <inkml:trace contextRef="#ctx0" brushRef="#br0" timeOffset="49803.6959">9277 6925 7476,'2'-30'119,"6"-4"-11,7-7-11,8-1-10,7 17-10,13 12-8,1 9-9,3 6-8,-2 7-6,-6 7-46,-13 9 0,-11 4-2,-17 8-20,-18 2-12,-15-3-7,-12-3-10,-8-4-6,0-4-6,6-8-5,13-1-3,14-6 0,15-1 17,11-2 78,13 4 35,5 0 11,7 3 1,2 1-4,-1 1-19,-4 3-45,-2 4-82,-8-30-346,-1 22-236,-4-1-361,1-7-675</inkml:trace>
  <inkml:trace contextRef="#ctx0" brushRef="#br0" timeOffset="50272.0035">9686 7045 7392,'0'-3'95,"0"0"24,1 2-11,1 1-12,-1 11-10,2 7-9,-1 5-9,-1 9-9,1 2-7,0 0-25,0-3-15,1-3-23,-1-5-20,0-5-10,-1-8-31,-1-5-32,0-7-29,0-8-30,0-8-28,0-7-7,0-8 25,0-6 80,2-3 175,-2-1 50,3 0 44,3 4 12,3 4-16,3 4-25,3 6-26,6 4-32,5 4-31,6 5-22,3 5-27,0 5-14,-2 5-45,-3 8-75,-16 6-273,-5 2-243,-7 4-374,-10 2-697</inkml:trace>
  <inkml:trace contextRef="#ctx0" brushRef="#br0" timeOffset="50503.6029">9806 7138 4926,'-9'7'373,"-1"0"71,1-2 109,-1 3-100,9-6-85,1-2-68,0 2-56,7-1-48,5-1-41,6 0-65,5 0-70,12 1-88,-3-2-315,-2 0-247,-4-5-379,-7-2-709</inkml:trace>
  <inkml:trace contextRef="#ctx0" brushRef="#br0" timeOffset="51319.937">10155 7042 6590,'0'0'146,"0"-2"33,0 2 8,4 0 10,7 0 1,6 0-28,8 0-25,5 0-22,7-1-20,-1 0-43,0 1-19,-2-3-16,-8 1-7,-8 1-9,-9 1-42,-6-1-64,-4-38-284,-7 33-246,-2-4-381,-1-1-710</inkml:trace>
  <inkml:trace contextRef="#ctx0" brushRef="#br0" timeOffset="51594.3064">10235 6907 7050,'0'-4'203,"0"1"-24,0-2-22,0 3-20,0 4-18,0 6-15,0 6-15,3 8-14,-1 9-13,1 3-46,3 7-16,-3-2-10,0 3-54,27-7-99,-23-1-253,1-12-237,3-3-367,4-13-682</inkml:trace>
  <inkml:trace contextRef="#ctx0" brushRef="#br0" timeOffset="51881.0646">10697 6888 7887,'0'-5'44,"0"4"-2,0 2-4,0 6-2,0 10-3,0 10-2,0 6-2,0 10-3,0 0-1,0-3-25,0-4 0,0-4-21,0-6-22,0-10-78,0-35-278,0 16-243,0-9-373,0-11-696</inkml:trace>
  <inkml:trace contextRef="#ctx0" brushRef="#br0" timeOffset="52220.1726">10675 6899 7278,'1'-27'160,"4"-7"-18,3-2-16,8-4-15,6 13-13,11 10-13,7 4-11,-2 7-11,0 1-9,-8 10-54,-14 7 0,-9 9 0,-16 6 0,-12 9 0,-13 3 0,0 1-6,-8-5-7,10-8-2,4-7 0,11-4 5,6-6 10,5 3 0,3-2 0,6 7 0,9-2 0,5 8 6,5-2 9,6 0-17,3 2-45,9 0-85,-15-5-279,-2-4-238,-2-10-369,0-1-686</inkml:trace>
  <inkml:trace contextRef="#ctx0" brushRef="#br0" timeOffset="52628.1888">11135 6936 8110,'0'-3'10,"0"-3"0,0 3-1,0 0 0,0 2 0,0 5 0,0 6-1,0 5 0,0 8 1,0 8-9,0 4 0,0 1 0,0 1 0,0-3 0,0-5 0,0-4 0,0-7 0,0-3 0,0-4 0,2-5 0,2-2 0,4-1 0,4-3 0,4 0 0,6 0 0,2 0 0,4-2 0,-1 1 0,-2 1-6,1-3-63,-4-20-288,-6 17-254,-2 2-388,-8-6-730</inkml:trace>
  <inkml:trace contextRef="#ctx0" brushRef="#br0" timeOffset="53232.3484">11836 6307 7372,'1'0'141,"-1"0"-16,5-3-12,3 3-14,4 0-11,5 0-10,6-3-11,2 2-9,-1 1-8,-5 0-50,0 0 0,-6 4-41,8-1-89,-9 5-265,-2 1-243,-3 1-376,-3 5-699</inkml:trace>
  <inkml:trace contextRef="#ctx0" brushRef="#br0" timeOffset="53428.1925">11927 6573 7691,'4'0'78,"6"0"-6,11 0-6,6 0-6,5 2-5,4 0-6,-3-1-4,23 4-149,-33 2-293,-10-5-243,-17 1-374,-19-3-697</inkml:trace>
  <inkml:trace contextRef="#ctx0" brushRef="#br0" timeOffset="68332.1529">13916 5586 7245,'0'-7'157,"0"-1"-16,0 0-16,1-1-14,-1 3-12,0 5-12,0 4-12,3 9-9,-3 10-10,0 11-27,2 14-29,2 8 0,-1 5 0,1-1 0,2-2-42,19-8-99,-12-5-258,-3-13-242,-1-14-373,3-10-697</inkml:trace>
  <inkml:trace contextRef="#ctx0" brushRef="#br0" timeOffset="68703.6157">14295 5629 7437,'0'-3'66,"0"-1"-1,0 2 7,0-1 7,2 6-2,0 9-6,3 5-5,3 5 1,6 7-4,2 0-33,4 2-5,5-4-3,2-3-6,0 0-5,-2-5-3,-6 1-1,-4-5 0,-7 0-5,-2-2-2,-8-1 0,-7-1 0,-9-2 0,-8-2-17,-10-2-26,-5-2-63,3-18-287,2 10-244,12-10-376,14-6-700</inkml:trace>
  <inkml:trace contextRef="#ctx0" brushRef="#br0" timeOffset="69309.7331">14374 5579 7317,'15'-5'37,"10"-3"9,11 1-2,11-1-1,2 4-1,1 2-1,-10 2-1,-8 0-2,-12 2-2,-11-4-25,-7 2-10,-2 0-6,-2 0 0,2 0-1,-2 0 0,1 0 0,1 0-2,0 0 4,0 0 7,0 0 40,0 0 31,0 0-6,0 0-5,0 0-6,0 0-5,0 0-4,0 2-5,0 3-5,-1 2-7,-2 5-16,1 3-15,-1 3 0,2 1 0,-1 0 0,2 2 0,4-1 0,4 1 0,1-1 0,6-1 0,7 1 0,0-6 0,4 1 0,2 1 0,1-1 0,-1 0 0,-6 1 0,-6 1 0,-9-2 0,-6 2 0,-8-3 0,-12 1 0,-7-1 0,-9-6 0,-12-1 0,-1-4-34,15-1-100,-6-15-260,12-8-243,12-11-376,11-23-698</inkml:trace>
  <inkml:trace contextRef="#ctx0" brushRef="#br0" timeOffset="69464.1825">14711 5509 7884,'15'-9'45,"10"0"-3,12 0-4,12-3-1,-1 7-4,-2 4-1,-12 0-34,-6 3-49,25 0-330,-47 3-248,-6 0-380</inkml:trace>
  <inkml:trace contextRef="#ctx0" brushRef="#br0" timeOffset="69678.4028">15134 5782 8191,'0'0'0,"2"2"0,-2-2 0,0 0 0,0 2 0,0-1-30,31-1-305,-20 0-258,2-1-398</inkml:trace>
  <inkml:trace contextRef="#ctx0" brushRef="#br0" timeOffset="70092.1955">15446 5530 8191,'-1'-5'0,"-1"0"0,-2 1 0,-5-1 0,2 10 0,0 6 0,-1 7 0,5 8 0,3 6 0,2 3 0,5 2 0,5 0 0,7-4 0,7-3 0,5-5 0,1-2 0,0-4 0,-6-4 0,-6-1 0,-5 1 0,-11-5 0,-7 1 0,-13-1 0,-11 1 0,-11-5 0,-7 0-10,-5-5-31,1 0-65,8-26-284,13 12-244,13-5-377,13-11-703</inkml:trace>
  <inkml:trace contextRef="#ctx0" brushRef="#br0" timeOffset="70293.1171">15514 5441 7798,'14'-7'60,"10"0"-6,13 1-3,11-2-4,7 6-4,1 2-13,-3 0-40,-6 1-74,-13-21-321,-9 18-242,-12 0-370</inkml:trace>
  <inkml:trace contextRef="#ctx0" brushRef="#br0" timeOffset="70660.1844">16080 5424 7186,'0'0'173,"-6"0"-20,-7 0-17,-3 3-16,-4 9-15,-6 3-13,0 10-12,0 5-12,3 9-10,0 8-38,4 4-20,9 1 0,6 3 0,4-6 0,14-6 0,12-11 0,9-10 0,11-13 0,2-10 0,-5-11 0,-13-9 0,-15-8 0,-12-3 0,-15-2 0,-15 7 0,-11 8 0,-5 10-34,-1 12-70,0 9-279,6 7-247,8 2-380</inkml:trace>
  <inkml:trace contextRef="#ctx0" brushRef="#br0" timeOffset="71344.2441">13778 6391 7031,'-7'-3'147,"-2"1"35,4-2-22,5 1-19,19 2-17,18-2-16,24-2-14,34 2-14,42-1-12,35-2-27,38-3-26,32-1-15,21-3 0,10 1 0,-2 3 0,-20 0 0,-28 0 0,-34 5 0,-43 1 0,-47 2 0,-38 1 0,-37 0 0,-28 0 0,-21-1 0,-10 1-57,-3-11-292,0 8-254,2 1-393,6-9-735</inkml:trace>
  <inkml:trace contextRef="#ctx0" brushRef="#br0" timeOffset="72344.1749">14050 6759 6672,'-7'-5'259,"2"-4"-14,1-4-32,-1-6-31,12-4-25,7 0-22,9-1-22,6 1-18,11 5-16,4 5-44,2 7-29,-4 8-6,1 8 0,-14 12 0,-15 6 0,-8 9 0,-14 6 0,-17 3 0,-11-2 0,-5-2 0,-6-4 0,7-8 0,9-5 0,14-8 0,11-2 0,12-6 0,17-5 0,10-3 0,6 2 0,8-3-4,0 0-39,1 0-72,-6-7-277,-3 1-243,-5-6-377,-4-6-701</inkml:trace>
  <inkml:trace contextRef="#ctx0" brushRef="#br0" timeOffset="72744.8261">14609 6700 7473,'-13'-1'120,"-6"1"-12,-3 4-10,-2 2-11,7 8-10,6 5-8,7 6-9,2 4-7,8 2-7,5-1-46,6-4 0,5-2 0,12-7 0,4-7 0,4-6 0,-1-8 0,-7-6 0,-6-7 0,-12-7 0,-9-6 0,-11-3 0,-10-3 0,-12 2 0,-8 4 0,-2 6-22,2 10-41,16 6-89,0 4-263,11 8-239,5-2-365,13 1-682</inkml:trace>
  <inkml:trace contextRef="#ctx0" brushRef="#br0" timeOffset="73041.6544">14968 6791 7530,'0'-1'109,"0"-1"-10,5 0-10,9 2-9,13-2-9,11 2-7,14-1-8,2-3-6,-5 2-7,-6-1-43,-14 3 0,-12-3-49,-10-9-296,-11 9-255,-12-4-394,-3-2-736</inkml:trace>
  <inkml:trace contextRef="#ctx0" brushRef="#br0" timeOffset="73248.1882">15087 6624 7338,'-2'-6'130,"-1"-3"-4,0 4-12,-1 4-13,4 7-10,-2 10-11,4 12-10,5 3-9,6 9-9,5 7-28,2 3-61,36 1-303,-34-3-258,-5-5-394,-1-10-742</inkml:trace>
  <inkml:trace contextRef="#ctx0" brushRef="#br0" timeOffset="73925.3395">15617 6705 7539,'0'-2'76,"0"-6"1,0 0-3,4-5-3,0-3 3,0 0-7,1-2-6,1 1-8,-3 0-5,-2 2-29,1 1-8,-2 7-3,0 2-1,0 2-2,0 3-4,1 5-1,3 2 0,0 8 0,4 4 0,3 9 0,1 5 0,-2 3 0,4 0 0,-2 2 0,0-1 0,2-5 0,-1-3 0,-7-7 0,-1-2 0,-2-6 0,-7-2 0,-3-5 0,-6 0 0,1-4 0,-2-1 0,2-1 0,4-1 0,6 1 0,1-1 0,2 0 0,8 0 0,2 0 0,9 0-51,27 0-97,-14 0-256,-1-2-241,-2-6-371,-4-3-692</inkml:trace>
  <inkml:trace contextRef="#ctx0" brushRef="#br0" timeOffset="74324.9005">16052 6642 7865,'-8'-4'47,"-5"2"-2,-2-1-3,-2 6-4,4 9-2,2 7-3,5 6-2,3 8-3,3 4-2,4 1-26,5-1 0,5-6 0,2-4 0,7-7 0,2-6 0,-1-9 0,1-3 0,-2-5 0,-3-10 0,-1-6 0,-9-8 0,-4-9 0,-5-6 0,-5-3 0,-5 0 0,-3 9-21,0 6-29,-4 14-69,3-13-283,6 29-240,2 0-373,4 0-693</inkml:trace>
  <inkml:trace contextRef="#ctx0" brushRef="#br0" timeOffset="74708.1847">16362 6643 6971,'0'-1'215,"-3"4"-27,-2 2-22,1 5-22,0 5-18,1 4-17,3 5-15,5 0-14,6 1-14,0 1-34,6-2-32,6-4 0,1-4 0,2-4 0,3-4 0,1-6 0,0-4 0,-2-8 0,-7-7 0,-11-5 0,-7-11 0,-13-4 0,-14-6 0,-11 4 0,-3 3 0,-6 7 0,6 14-44,14 8-74,9 5-274,11 9-244,17 0-377,11 0-701</inkml:trace>
  <inkml:trace contextRef="#ctx0" brushRef="#br0" timeOffset="75062.2044">16880 6654 7744,'-2'0'69,"-6"0"-5,-5 4-6,-2 6-5,-2 6-4,1 8-4,8 8-5,5 2-4,3 0-3,10 1-33,4-3 0,9-4 0,9-6 0,9-4 0,5-9 0,1-8 0,-2-9 0,-9-13 0,-13-8 0,-13-9 0,-14-9 0,-18-2 0,-14-1 0,-16 3 0,-10 7 0,-3 6-32,16 14-89,4 11-268,15 4-245,14 7-378,9 1-704</inkml:trace>
  <inkml:trace contextRef="#ctx0" brushRef="#br0" timeOffset="75735.9184">16457 6307 6207,'0'0'154,"1"0"7,1 0-6,-1 0-9,2 0-4,0 0-6,4 0-7,5 0-4,9 0 1,14 0-33,14 0-17,9 0 10,13 0-1,2 0-9,1 0-9,-8 0-10,-7-3-6,-15 3-9,-15 0-7,-14-3-12,-10 2-38,-7 1-54,34-8-300,-42 8-251,4-4-384,1-4-721</inkml:trace>
  <inkml:trace contextRef="#ctx0" brushRef="#br0" timeOffset="76048.2414">17512 6232 7645,'2'-3'87,"-1"2"-8,4-2-6,6 0-7,3 1-7,8 2-5,1 0-6,3-3-6,-3 3-4,-4 0-38,-1 3-50,-6-1-296,-4 4-255,-4 0-394</inkml:trace>
  <inkml:trace contextRef="#ctx0" brushRef="#br0" timeOffset="76213.694">17641 6442 8040,'6'0'20,"8"0"-1,6 0-1,8-2-1,-2 4-47,5-2-341,-9 0-249,-13 0-385,-5 0-717</inkml:trace>
  <inkml:trace contextRef="#ctx0" brushRef="#br0" timeOffset="81892.0175">18588 5977 4651,'-3'0'343,"-1"1"20,-4 0 8,0 3 16,-4 1 58,-1 4-29,-1 5-80,-1 6-64,0 7-54,1 6-93,9 4-32,2 4-22,7-2-19,8-3-16,9-5-24,8-6-12,12-12 0,6-7 0,3-12 0,0-7 0,-10-12 0,-11-6 0,-16-10 0,-16-5 0,-17 0 0,-15-1 0,-6 7 0,-4 5-31,0 13-39,15 9-81,5 11-269,9 4-237,12 8-363,11 3-679</inkml:trace>
  <inkml:trace contextRef="#ctx0" brushRef="#br0" timeOffset="82295.6111">19069 6113 7347,'0'-2'139,"0"2"-13,0 0-14,0-2-11,0 4-12,1-2-11,-1 0-9,2-2-9,-2 2-8,0 0-34,0 0-18,0 0 0,0 0 0,0 0 0,0 0 0,0 0 0,0 0 0,0 0 0,0 0 0,0 0-2,1 0-57,1-7-292,3 4-254,2-4-392,4 1-734</inkml:trace>
  <inkml:trace contextRef="#ctx0" brushRef="#br0" timeOffset="82712.1633">19428 5881 6554,'-1'-7'157,"-2"-1"64,1-4 30,-1 3-34,2 4-32,1 3-26,0 3-24,-2 5-21,1 10-20,-3 6-40,1 9-19,2 9-20,-1 6-15,2 2 0,0 0 0,2-2-8,-2-4-49,0-18-296,0 4-253,0-11-392,0-9-731</inkml:trace>
  <inkml:trace contextRef="#ctx0" brushRef="#br0" timeOffset="82980.2071">19718 5883 7827,'12'-8'54,"8"0"-3,5-2-4,12 1-4,-1 3-3,2 3-3,-2 2-4,-4-1-36,-11 2-27,-5 3-92,-10-10-287,-8 5-240,-9 1-370</inkml:trace>
  <inkml:trace contextRef="#ctx0" brushRef="#br0" timeOffset="83440.6488">19751 5857 6526,'-6'4'118,"-3"1"18,0 3 6,-1 2 9,1 5 24,4 1-2,-3 3-18,2 3-18,1 1-16,1 2-45,2-4-23,2-4-10,0-4-3,0-5-4,2-6-16,2 0-6,4-2-1,4-3-2,8-1-1,4-1 1,1-1 1,3-2-3,-2 1-4,-3 2-3,-3 4 0,-4 0-2,-2 1 0,1 2 0,-4 5 0,-1 3 0,-1 7 0,-5 4 0,-2 4 0,-1 2 0,-1 2 0,-5-5 0,-7 0 0,-10-8 0,-8-1 0,-9-7 0,-6-4-27,5-1-40,8-6-298,8 0-251,15-1-386,10-5-721</inkml:trace>
  <inkml:trace contextRef="#ctx0" brushRef="#br0" timeOffset="83992.1165">20248 5998 5309,'-1'-3'231,"-1"-3"82,1-3 33,-1-3 94,2-2-72,2-2-65,-1 1-53,4-1-45,2 1-40,9 1-55,3 5-37,5 2-26,4 2-18,-4 5-27,1 0-2,-8 4 0,-4 6 0,-7 5 0,-3 7 0,-9 7 0,-8 2 0,-7 2 0,-6 0 0,-7-4 0,4-2 0,4-6 0,6-4 0,11-3 0,5-3 0,5-3 0,14-2 0,9 1 0,8-4 0,10-2 0,4-1 0,-4 0-7,1 0-55,-5-7-292,-3-1-254,-9-5-391</inkml:trace>
  <inkml:trace contextRef="#ctx0" brushRef="#br0" timeOffset="84271.6395">20770 5763 8002,'7'-6'26,"7"-1"-2,11 0-1,8 0-1,7 5-1,6 2-1,-2 0-2,-9 0 0,-8 0-1,-11 0-57,-11 0-56,-5-15-286,-8 15-247,-11-3-380,-2 3-711</inkml:trace>
  <inkml:trace contextRef="#ctx0" brushRef="#br0" timeOffset="84736.1424">20785 5782 6523,'-1'0'158,"-1"0"12,1 2 17,-2 4 14,2 3 10,-1 5-31,-1 3-26,2 4-24,-2 2-20,3-1-51,0-1-16,0-4-11,0-2-10,0-3-12,2-6-9,-1-2-1,0-2 0,4-2 0,2 0 0,2 0 0,2 0 0,9-3 0,3 0 0,3 0 0,3-2 0,-3-1 0,3 2 0,-3 1 0,0 3 0,-1 0 0,-4 0 0,-6 4 0,-1 7 0,-5 2 0,-5 5 0,-1 6 0,-4 2 0,-5-1 0,-8 2 0,-8-3 0,-9 0 0,-3-7 0,-7-1-42,13-5-85,-6-6-267,4-8-244,4-4-375,4-7-701</inkml:trace>
  <inkml:trace contextRef="#ctx0" brushRef="#br0" timeOffset="88848.1597">21506 5736 7577,'2'-8'100,"0"1"-9,-1 1-9,-1-2-8,0 8-7,0 6-8,-5 8-6,-2 11-6,-4 9-6,-6 9-41,0 6 0,-2 2 0,1-1 0,3-5 0,3-8 0,4-11 0,5-7 0,3-12 0,4-6 0,5-11 0,7-8 0,5-13 0,7-9 0,3-9 0,1-9 0,1-2 0,-2 4 0,-5 7 0,-3 10 0,-4 14 0,1 14 0,-2 9 0,0 10 0,2 13 0,-2 8 0,0 10 0,1 9 0,-3 3 0,1 2 0,-2-2 0,-3-4 0,-3-6-24,0-5-79,-6-15-276,-2-5-247,-2-11-382,-9-10-712</inkml:trace>
  <inkml:trace contextRef="#ctx0" brushRef="#br0" timeOffset="89020.0949">21494 5983 7779,'0'-5'63,"0"0"-5,2-1-5,4 0-4,9 4-4,10 2-40,14-23-389,7 16-245,5 0-380,-5-4-709</inkml:trace>
  <inkml:trace contextRef="#ctx0" brushRef="#br0" timeOffset="97700.1484">7146 9434 6253,'-1'0'142,"0"0"24,1 0 15,0-1 22,0 1 45,0 0-18,0 0-35,0 0-30,0-2-27,0 2-48,2 0-25,8 0-16,6-3-13,13 3-12,13 0-18,9 0-6,6 0 0,7 0 0,-5 0 0,-3 0 0,-11 0 0,-12 0 0,-15 0 0,-12 0 0,-5-2-18,-2 4-37,-1 1-73,-5 0-277,1 1-240,-6-2-371,-1 1-691</inkml:trace>
  <inkml:trace contextRef="#ctx0" brushRef="#br0" timeOffset="97991.8874">7459 9486 6823,'-2'-1'110,"-1"1"51,-1 0 43,-1-2-22,1 5-23,-1 4-21,0 6-20,-1 12-16,-1 8-17,2 8-32,4 7-17,1 0-18,0 1-16,0 0-2,1 1-24,-1-4-48,0-9-294,2 1-251,-5-7-386,-6-8-722</inkml:trace>
  <inkml:trace contextRef="#ctx0" brushRef="#br0" timeOffset="98304.1999">6989 10076 6847,'-1'0'192,"-1"0"25,2-2-29,7 2-23,19 0-23,9 0-19,14 0-18,17 0-16,8 0-15,1 0-38,-5 0-23,-10 0-13,-12 0 0,-18 0-40,-14 0-66,-9 0-280,-7 0-245,-4-3-379,1-1-705</inkml:trace>
  <inkml:trace contextRef="#ctx0" brushRef="#br0" timeOffset="98574.1916">7754 9872 7260,'0'-4'160,"0"-3"-18,0 2-15,-1 0-15,2 6-14,-1 8-12,3 11-11,0 4-10,-2 7-11,2 5-45,2 3-56,9-7-85,-10-4-267,2-10-243,-3-6-372,-5-10-698</inkml:trace>
  <inkml:trace contextRef="#ctx0" brushRef="#br0" timeOffset="98884.1376">7712 9760 7755,'8'-5'67,"6"-3"-5,6 4-5,13-1-5,3 7-4,6 13-5,0 6-4,-2 6-3,-8 12-4,-9 6-32,-12 1 0,-7-1 0,-11 0 0,-9-7 0,-9-5 0,-9-6 0,-8-4 0,1-6-7,2-2-33,13-3-44,9-7-296,11-3-248,8-7-381,9-4-711</inkml:trace>
  <inkml:trace contextRef="#ctx0" brushRef="#br0" timeOffset="99274.9685">8296 9760 7604,'-3'-8'95,"-2"-1"-9,-3-1-7,-7 1-9,-2 7-6,-5 4-7,-4 8-6,-3 8-6,2 7-5,1 10-40,7 2 0,8 7 0,6-1 0,10-5 0,8-4 0,8-7 0,5-7 0,9-11 0,-1-4-32,7-5-74,-6-5-277,-2-7-246,-3-5-380,2-4-708</inkml:trace>
  <inkml:trace contextRef="#ctx0" brushRef="#br0" timeOffset="99573.9872">8755 9791 7470,'0'-2'120,"1"2"-11,2-3-11,0 2-10,0 2-10,4-1-9,2-1-9,1 1-7,0 1-39,8 2-116,-1 1-279,0-2-247,-1 2-381,-3-2-710</inkml:trace>
  <inkml:trace contextRef="#ctx0" brushRef="#br0" timeOffset="99759.9264">8775 10011 7620,'9'0'92,"5"0"-9,5 0-7,7-1-7,0 1-7,-3-2-6,-7 1-6,-5 1-56,34-1-357,-42 1-251,-7 0-388,-5-2-724</inkml:trace>
  <inkml:trace contextRef="#ctx0" brushRef="#br0" timeOffset="107804.7128">9767 9503 4563,'11'-10'297,"6"-4"92,0-4 70,0-3 62,-8-3-41,-5 4-93,-3 4-74,-1 4-61,0 3-50,0 6-72,0 0-38,0 10-33,0 8-24,2 9-23,-1 8-12,2 9 0,3 0 0,-2 0-25,-1-2-33,3-3-76,-6-9-275,-5-9-241,-3-11-369</inkml:trace>
  <inkml:trace contextRef="#ctx0" brushRef="#br0" timeOffset="108014.6839">9609 9365 7737,'-4'-30'70,"3"-9"-6,4-8-4,11-1-6,13 11-4,14 13-5,9 7-4,9 8-4,-2 9-4,-4 14-63,-5 7-51,-6-2-291,-16 19-249,-9 5-384,-8-2-716</inkml:trace>
  <inkml:trace contextRef="#ctx0" brushRef="#br0" timeOffset="108243.7474">9609 9665 6705,'0'3'194,"0"-3"54,3 0-34,9 0-29,12 3-25,11-2-24,14 2-20,3-1-57,3-1-57,0-5-397,-15 2-244,-6-2-375,-17-4-699</inkml:trace>
  <inkml:trace contextRef="#ctx0" brushRef="#br0" timeOffset="108935.3418">10041 9512 7448,'0'-3'125,"1"0"-12,-1-2-12,0 1-11,2 2-10,1 5-9,0 2-9,1 7-8,1 8-7,1 3-47,-3 6 0,0 1 0,-1-2 0,-2-2 0,-2-3 0,4-9 0,-2-8 0,0-6-6,0-8-3,0-8-1,0-9-1,1-4 5,4-5 6,-2-4 0,1-1 0,2 7 0,1 4 0,0 6 5,5 10 6,5 4-1,3 5 0,8 6-4,5 8-6,1 7 0,0 6 0,-3 8 0,-5 3 0,-7 0 0,-5-1 0,-9-2-10,-2-8-14,-5-6-20,-2-7-16,-3-6-11,0-5-9,2-6-10,1-8 2,2-5 8,8-5 30,3-8 75,4-2 33,2 0 29,5 3 8,1 6-10,1 6-10,3 8-10,0 7-15,3 8-13,-2 7-17,0 8-20,-2 7 0,-8 8 0,-5 6 0,-6 1-49,73 3-100,-91-1-255,-9-7-241,-5-6-372</inkml:trace>
  <inkml:trace contextRef="#ctx0" brushRef="#br0" timeOffset="109376.2136">9585 10045 6769,'-9'-2'261,"4"-3"-34,0 2-31,5 1-27,20 2-23,19-2-20,23 2-20,31 2-17,33-4-16,25 2-44,13 0-29,-3 0 0,-11 0 0,-27 0 0,-35 2 0,-32 0 0,-32 3-33,-19 4-69,-30 0-281,-14 2-245,-14-1-381,-3 0-710</inkml:trace>
  <inkml:trace contextRef="#ctx0" brushRef="#br0" timeOffset="110508.0988">10047 10420 6747,'0'-7'211,"0"-1"25,0 0-33,0-3-26,0 8-24,0 2-22,0 1-20,0 7-17,0 5-16,0 9-41,0 6-24,0 7-13,0 2 0,0 3 0,0 0-21,3-2-45,50-7-297,-43-5-251,5-9-389</inkml:trace>
  <inkml:trace contextRef="#ctx0" brushRef="#br0" timeOffset="110743.6985">10337 10469 7723,'0'-8'73,"0"4"-6,0-2-6,0 2-5,0 8-5,0 9-5,0 6-4,-3 5-4,3 8-4,-1 3-35,1 2-40,0-2-57,0-29-285,0 16-247,-2-10-380,-3-9-709</inkml:trace>
  <inkml:trace contextRef="#ctx0" brushRef="#br0" timeOffset="111005.442">9755 10369 7514,'7'0'31,"11"-2"8,15-1 10,17 0 22,15 2 16,19 1-8,3-2-8,-5 2-7,-8 0-7,-18 0-37,-20 2-54,32-2-350,-52 0-247,-7 0-379,-2-3-709</inkml:trace>
  <inkml:trace contextRef="#ctx0" brushRef="#br0" timeOffset="111467.9252">11144 9968 8191,'0'0'0,"3"-3"0,4-2 0,8 3 0,3 0 0,7-1 0,3 1 0,-3 2 0,-2 0 0,-6 2-51,6 1-86,-11 1-263,-9-1-242,3 2-373,-6-1-696</inkml:trace>
  <inkml:trace contextRef="#ctx0" brushRef="#br0" timeOffset="111675.9293">11173 10140 7687,'2'0'79,"2"4"-6,7-4-7,4 5-5,5-2-6,6 1-5,1-2-6,-4 1-4,-5 0-45,-4 1-119,-7-2-269,-14 0-244,-6-1-375,-6-1-701</inkml:trace>
  <inkml:trace contextRef="#ctx0" brushRef="#br0" timeOffset="113595.8169">12650 9152 6902,'-2'-6'175,"-1"0"32,-8-3-25,-2 2-24,-8 5-20,-10 4-19,-5 9-17,-7 10-16,1 9-13,3 12-39,8 6-19,11 3-15,13 0 0,11-3 0,19-9 0,13-9 0,10-10 0,11-11 0,4-11 0,-8-10 0,-9-12 0,-20-12 0,-12-7 0,-17-8 0,-18-2 0,-10 6 0,-6 6 0,-3 15-18,2 11-66,6-9-285,9 24-250,11 7-385,10 3-718</inkml:trace>
  <inkml:trace contextRef="#ctx0" brushRef="#br0" timeOffset="114056.9807">12951 9377 7881,'-5'-2'45,"5"2"-3,-4-1-3,1-1-2,3 4-3,0-1-2,0 1-3,0-1-2,0 1-2,0-1-25,0-1 0,0-1 0,0 1 0,0 0 0,-2 0 0,2 0 0,0 0 0,-2 0-10,0 0-41,2 0-78,0 0-273,0 0-240,2-3-373,2 0-693</inkml:trace>
  <inkml:trace contextRef="#ctx0" brushRef="#br0" timeOffset="114392.1033">13243 9080 7440,'0'-6'127,"0"0"-13,0 1-12,0 1-11,0 5-10,0 9-9,0 6-10,-2 9-7,2 11-8,-3 8-47,3 4 0,0 3 0,0 0 0,0-2 0,0-4 0,0-4-41,17-5-104,-13-9-254,0-12-244,1-8-372,9-10-696</inkml:trace>
  <inkml:trace contextRef="#ctx0" brushRef="#br0" timeOffset="114792.0828">13607 9147 8090,'0'-7'12,"0"2"1,-5 1-1,-5-1-1,-2 7-1,-1 10-5,-2 1-5,5 3-3,5 4-1,3-2-10,4 0-1,3 0 4,9 0 11,3-3 0,8 2 2,4-3 4,-2 1 6,-2-1 3,-3 1 0,-8-1-2,-3 4 0,-3 3-4,-4 1-9,-4 1 0,-3 2 0,-4-2 0,-8-2 0,-10-4 0,-9-8 0,-13-4 0,2-5-24,4-3-49,7-15-293,11 3-252,13-9-385,6-5-723</inkml:trace>
  <inkml:trace contextRef="#ctx0" brushRef="#br0" timeOffset="114980.0553">13631 9134 6335,'11'-3'165,"6"-5"40,6 1 45,6 1-21,2 2-31,0 2-86,-1 2-105,-5-24-511,-6 24-208,0 0-320,-6 0-588</inkml:trace>
  <inkml:trace contextRef="#ctx0" brushRef="#br0" timeOffset="115447.744">14000 9268 6356,'-2'-11'342,"2"-4"-38,0-3-44,2 0-40,8-2-33,7 8-30,6 2-25,8 1-25,3 4-20,-1 2-52,-7 5-31,-4 5-4,-9 5 0,-9 5 0,-8 10 0,-7 7 0,-11 1 0,-3 2 0,-2-2 0,5-7 0,3-5 0,9-7 0,8-3 0,4-6 0,11 0 0,10-1 0,6-1 0,9-1 0,2-2 0,0-1 0,-5-1-36,0-3-64,-2-7-282,-5-2-247,-1-10-381</inkml:trace>
  <inkml:trace contextRef="#ctx0" brushRef="#br0" timeOffset="115842.5061">14565 9104 7616,'0'-5'92,"0"0"-7,0 1-9,0 0-6,-3 5-8,-1 6-6,-3 7-6,0 2-5,0 5-6,3 3-39,2 1 0,2-1 0,8-3 0,6 0 0,2-5 0,8 1 0,3-3 0,-3 0 0,-1 1 0,-2 0 0,-6-1 0,-3 3 0,-6 0 0,-3 3 0,-1-1 0,-10 0 0,-4 0 0,-8-1 0,-7-4 0,-9-4 0,0-7-21,0 0-49,6-14-294,8 1-251,6-12-388,9-7-723</inkml:trace>
  <inkml:trace contextRef="#ctx0" brushRef="#br0" timeOffset="116019.7177">14617 9032 7681,'24'-10'81,"16"3"-8,11 0-6,12 2-5,-2 2-7,-5 10-5,-13 1-46,-8 3-75,-20-34-330,-11 35-242,-17-1-371,-15-2-695</inkml:trace>
  <inkml:trace contextRef="#ctx0" brushRef="#br0" timeOffset="116615.433">12575 9711 6895,'2'-1'235,"10"1"-30,20 0-26,22 0-24,28 0-21,40 0-18,30 0-18,30 1-15,23 2-15,11 1-45,4 1-23,-9 3 0,-25-1 0,-26 0 0,-40 0 0,-42-2 0,-34-2 0,-30-2 0,-28 2-68,-26-10-286,-13 10-253,-15-1-391,-10 5-729</inkml:trace>
  <inkml:trace contextRef="#ctx0" brushRef="#br0" timeOffset="117024.0792">13485 10193 6984,'0'-12'219,"0"-5"-27,0 2-25,2 1-21,-2 9-20,-2 3-17,-2 9-16,-2 5-15,-1 10-14,-3 6-51,1 11-13,3 2 0,2 1 0,1-1 0,3-3 0,1-6-43,11-5-74,3-15-274,2-7-244,8-10-376,9-13-703</inkml:trace>
  <inkml:trace contextRef="#ctx0" brushRef="#br0" timeOffset="117244.6071">13761 10176 8191,'0'-6'0,"0"0"0,0 3 0,0 3 0,0 9 0,0 11 0,0 4 0,0 7 0,-4 4 0,2-4 0,0 1 0,-4-6 0,1-4-34,1-3-57,-4-80-287,-1 62-248,-3-8-381,-5-6-714</inkml:trace>
  <inkml:trace contextRef="#ctx0" brushRef="#br0" timeOffset="117523.8813">13249 10065 7855,'-4'-9'49,"0"-2"-2,6 0-5,14 0-2,26 4-3,19 5-3,20 2-2,16-3-4,6 3-1,-6-1-27,-15 1 0,-17-2 0,-21 4 0,-19-4 0,-15 1 0,-7 0 0,-8 1-43,-4-2-298,-7 6-257,-1-2-395,-6-1-738</inkml:trace>
  <inkml:trace contextRef="#ctx0" brushRef="#br0" timeOffset="118372.5679">15176 9675 7435,'-1'-3'126,"-1"-1"-12,1 1-12,1 0-11,0 1-11,7 2-8,5 0-9,2 0-8,6 0-8,-1 0-41,-2 0-6,-4 0 0,0 0 0,-3 0 0,-1 0 0,-1 0 0,0 0 0,-2 0 0,-2 0-36,2 2-58,-5-5-286,1 6-247,-2 3-382,-2 3-711</inkml:trace>
  <inkml:trace contextRef="#ctx0" brushRef="#br0" timeOffset="118599.9984">15240 9876 5606,'0'5'409,"1"-2"65,-1 0-85,2 0-68,4-3-55,8 0-48,6 0-39,7 0-35,4 3-31,-2-3-64,-8 0-26,-7 0-58,1 2-89,-10 0-266,-7 0-245,-2-1-377,-4-1-704</inkml:trace>
  <inkml:trace contextRef="#ctx0" brushRef="#br0" timeOffset="124107.7534">16152 9574 6949,'0'-6'194,"0"-2"2,0-3-25,0-2-21,0 5-19,0 2-18,0 2-16,0 4-15,-4-3-13,-6 3-38,-6 5-23,-6 3-8,-3 8 0,-2 9 0,1 9 0,3 6 0,7 3 0,5 2 0,8-2 0,10-7 0,15-4 0,11-10 0,13-8 0,8-8 0,2-12 0,-4-11 0,-10-8 0,-12-10 0,-16-9 0,-9-9 0,-17-2 0,-11 2 0,-10 8 0,-6 9 0,-4 16-31,6 11-60,6 9-286,9 13-248,13 6-381,6 2-714</inkml:trace>
  <inkml:trace contextRef="#ctx0" brushRef="#br0" timeOffset="124543.8419">16497 9687 7439,'-2'-1'127,"-1"1"-13,0-1-11,0-1-12,1 4-10,2-2-9,0 2-10,0 0-7,0 1-8,0-1-47,0 0 0,0-2 0,0 0 0,0 0-15,0 0-37,3 0-80,-3 0-272,2 0-241,-2-4-371,1-3-694</inkml:trace>
  <inkml:trace contextRef="#ctx0" brushRef="#br0" timeOffset="124943.8573">16880 9476 7800,'-9'-2'59,"-8"2"-4,-6 3-5,-2 6-3,-1 8-4,5 7-4,4 7-3,11 6-4,3 0-2,10 1-30,9-6 0,11-1 0,6-11 0,12-4 0,7-11 0,0-7 0,-6-9 0,-5-7 0,-14-9 0,-15-8 0,-11-10 0,-14 2 0,-13-1 0,-10 4 0,-3 8-35,-1 13-54,6-5-289,8 18-248,16 4-382</inkml:trace>
  <inkml:trace contextRef="#ctx0" brushRef="#br0" timeOffset="125427.8288">17251 9414 8107,'0'-4'11,"0"1"-1,0 0-1,0 6 1,0 6-1,0 10 0,0 6 0,0 9-1,0 3 1,0 2-9,0 1 0,3-3 0,5-6 0,6-5 0,6-8 0,5-7 0,6-7 0,5-4 0,-1-11 0,-1-1 0,0-8 0,-7-3 0,-8-1 0,-11 1 0,-2 1 0,-4 7 0,-2 2 0,-2 7 0,1 2 0,-2 8 0,-3 6 0,-3 5 0,-1 10 0,5 8 0,-1 3 0,4 3 0,2 4 0,0-3-23,2-2-55,1-27-291,1 12-250,3-16-386</inkml:trace>
  <inkml:trace contextRef="#ctx0" brushRef="#br0" timeOffset="125971.0223">17899 9447 7296,'-3'-16'61,"-4"-4"46,-3-2 21,-7-2-13,2 10-12,-8 10-12,2 4-11,5 9-9,5 5-10,6 6-24,6 8-8,11 4-17,5 4-12,8 2 0,6-1 0,4 1 0,1-4 0,-4-2 0,-7-3 0,-5-4 0,-5-4 0,-9 0 0,-3-5 0,-6 0 0,-8-3 0,-5-4 0,-6-2 0,-8-2 0,-3-5 0,-2-5 0,5-2 0,4-7 0,10-1 0,7-4 0,9-5 0,12 1 0,7-3 0,7-3 0,2-1 0,3 0 0,-5 1 0,-9 2 0,-8 0 0,-8 4 0,-5 3 0,-8 5-28,1 4-50,-1-4-292,-2 10-250,8 3-384,3-1-718</inkml:trace>
  <inkml:trace contextRef="#ctx0" brushRef="#br0" timeOffset="126231.7783">18247 9411 7465,'5'-1'107,"7"-1"1,10 1-10,9 0-10,6 1-10,3 0-8,-3 0-9,-9 0-7,-9 0-34,-10 0-78,1-2-100,-16-3-264,-6 2-236,-5-7-364,0-1-676</inkml:trace>
  <inkml:trace contextRef="#ctx0" brushRef="#br0" timeOffset="126695.5364">18243 9360 7281,'-5'0'154,"-2"0"-16,-3 3-15,1 4-14,-2 5-13,1 7-12,3 6-10,1 1-11,1-1-9,4 1-39,1-5-15,1-3 0,5-3 0,2-3 0,6-3 0,-1-4 0,4-3 0,-2-2 0,0 0 0,-1-2 0,-3 0 0,2-1 0,0-2 0,3 1 0,1 1 0,2 1 0,1 2 0,-1 0 0,-2 6 0,-2 2 0,-2 7 0,-6 3 0,-3 6 0,-2 1 0,-2 2 0,-3 0 0,-4-1 0,-6-5 0,-6-5 0,-10-4 0,-4-6 0,-2-3-30,6-2-52,2-11-290,5 6-250,11-7-383,5-3-716</inkml:trace>
  <inkml:trace contextRef="#ctx0" brushRef="#br0" timeOffset="127215.3555">18998 9481 7925,'-7'4'38,"-6"5"-2,0 9-3,-6 9-2,6 7-2,-3 5-1,6 2-3,-1-2-1,5-7-2,3-7-22,0-10 0,0-8 0,-1-7 0,-1-10 0,2-11 0,-1-8 0,4-8 0,9-11 0,2-8 0,6-6 0,1 0 0,5 1 0,-3 8 0,-4 11 0,1 13 0,1 12 0,3 10 0,2 13 0,2 11 0,-2 10 0,0 13 0,-4 10 0,-4 7 0,-3 3 0,-3-2 0,-6-2 0,-1-6 0,-1-9-49,68-9-296,-71-8-256,-4-12-394,-5-7-738</inkml:trace>
  <inkml:trace contextRef="#ctx0" brushRef="#br0" timeOffset="127431.6411">18908 9600 7628,'0'-7'91,"0"1"-9,6 0-7,8-3-8,10 7-5,8 1-7,9 1-27,7 4-92,-5-3-330,-8-1-243,-11 0-376,-9-5-699</inkml:trace>
  <inkml:trace contextRef="#ctx0" brushRef="#br0" timeOffset="138183.9504">6787 12824 6875,'-7'0'151,"1"0"32,0 0 10,2 0-25,4 0-22,0 0-19,1 0-19,3 0-15,2 0-16,7 0-39,9 0-16,11 0-12,12 0-10,8 0 0,6 0 0,-2 0 0,-1 0 0,-8 3 0,-11-2 0,-8 1 0,-9 1 0,-11-3 0,-6 2 0,-5-1-30,-3 0-50,9-3-293,-23 2-248,0 2-385,-4-2-717</inkml:trace>
  <inkml:trace contextRef="#ctx0" brushRef="#br0" timeOffset="138447.7782">7051 12897 6812,'-7'-1'115,"-2"1"49,-2 3 40,-1 3-21,3 9-23,5 6-22,1 9-19,2 6-17,2 3-16,-1 1-33,0-2-18,0 2-48,0-1-54,10-1-84,-8-2-269,-2-5-236,-5-4-365,-5-7-679</inkml:trace>
  <inkml:trace contextRef="#ctx0" brushRef="#br0" timeOffset="138754.3684">6697 13396 6780,'-17'-7'137,"1"1"75,-3-1-3,2-1-28,13 2-24,4 5-22,6 0-18,12 1-19,11 0-15,12 0-37,16 0-17,8 0-22,3 0-7,-3 1 0,-13 0 0,-9 2 0,-14 0-4,-14 0-26,-8-1-27,-6 2-44,24-4-301,-24 0-242,5-1-372,1-3-694</inkml:trace>
  <inkml:trace contextRef="#ctx0" brushRef="#br0" timeOffset="139232.3633">7412 13128 6728,'0'-4'239,"0"1"-2,0-4-31,0 3-29,0 3-25,0 5-21,0 7-20,0 5-18,0 8-17,0 10-43,-3 0-25,-3 2-8,-1-3 0,-4 0-5,-1-5-33,3-3-40,5-8-72,0-32-275,2 15-236,4-6-361,-1-9-675</inkml:trace>
  <inkml:trace contextRef="#ctx0" brushRef="#br0" timeOffset="139608.075">7425 13137 7391,'1'-19'137,"4"-3"-15,2-3-13,9 0-11,4 5-12,6 13-11,4 2-8,7 5-10,-3 8-8,-2 7-49,-6 6 0,-9 5 0,-13 8-5,-8-2-5,-12-3-7,-8 0-16,-11-5-2,-7-8-4,0-4 1,2-4 18,8-5 20,12-1 0,10-2 8,7 0 8,10 1 7,8 2 18,2 3-5,2 3-3,5 4-6,-1 4-14,-5 2-19,0 0-34,0 0-45,55-9-296,-57 2-246,3-9-381,0-3-709</inkml:trace>
  <inkml:trace contextRef="#ctx0" brushRef="#br0" timeOffset="139859.8033">7923 13140 7728,'0'-7'72,"-1"1"-6,1 0-6,-2-1-4,4 7-6,-7 10-4,-1 5-4,-3 8-5,-2 4-3,-2 6-34,0 1 0,2 0 0,-1-1-4,4-6-39,3-2-53,2-21-289,3 1-246,0-6-379</inkml:trace>
  <inkml:trace contextRef="#ctx0" brushRef="#br0" timeOffset="140356.1586">7906 13092 7656,'0'-12'85,"0"0"-8,0-1-6,1 1-6,5 7-7,0 6-5,4 6-6,3 0-5,0 10-5,-1 4-37,-1 6 0,-4 3 0,-2 1 0,-3-5 0,1-5 0,4-6 0,4-6 0,3-8-7,8-6-2,2-8 0,4-6 1,-1-4-1,0-7 4,1-3 5,-3-1 0,-2 1 0,-3 5 0,-6 6 7,-1 7 3,-6 9-1,-2 6-1,-2 6 0,-2 6-3,-1 9-5,0 3 0,0 7 0,0 6 0,0 3 0,0 1 0,-1-1 0,-4-2 0,1-2 0,-2-6 0,2-6 0,0-5-43,5-7-68,3-5-278,3-5-245,4-8-377,4-6-704</inkml:trace>
  <inkml:trace contextRef="#ctx0" brushRef="#br0" timeOffset="140731.785">8661 13071 7320,'-4'-9'49,"-5"0"38,-8-1 39,-4 2-13,-3 4-12,-4 8-10,2 7-11,8 3-10,2 3-8,10 7-19,3 0-11,7 1-15,9 0-17,7-4 0,5 0 0,8-5 0,-1-1 0,-3-1 0,-6-3 0,-9-1 0,-6 0 0,-4-1 0,-8 0 0,-9-1 0,-10-2 0,-5-2 0,-6-4 0,-3 0 0,6 0-32,8 0-44,11-7-295,5 6-249,6-1-385,15-3-716</inkml:trace>
  <inkml:trace contextRef="#ctx0" brushRef="#br0" timeOffset="141084.0743">9163 13121 8191,'0'0'0,"0"0"0,5 0 0,5 0 0,6-3 0,6 3 0,6-4 0,-3 2 0,-1 2 0,-5-2 0,-6 2-38,1 3-65,-6-56-282,-4 53-245,0 1-380,-2 0-707</inkml:trace>
  <inkml:trace contextRef="#ctx0" brushRef="#br0" timeOffset="141283.8572">9131 13298 7810,'6'3'57,"5"-2"-4,7 2-4,10 0-3,0-2-5,7-1-2,-3 0-4,-5 0-9,54-1-364,-74 1-257,-10-3-397,-17-1-742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6-03T09:02:03.140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10695 12131 5820,'0'0'48,"0"0"0,2 0-1,2 3 13,-4-2 19,1-1 27,1 3 35,-2-2 19,0-1 8,0 0-25,1 0 5,-1-1-1,2 1-4,0 0 4,1 0-8,3 0-20,2-1-21,9-1-12,9 1-9,11 1-13,12-1-12,13 1-8,8 0-8,1 0-11,1 0-8,-10 0-4,-12-2-4,-14 1-4,-12 0-4,-13 1 0,-8-3-2,-4 3-31,-5 0-47,-4-7-294,-6 9-249,-6-2-383,-7 0-718</inkml:trace>
  <inkml:trace contextRef="#ctx0" brushRef="#br0" timeOffset="279.8393">10978 12214 7205,'0'0'168,"0"-1"-19,0 0-16,0 3-16,0 12-14,0 5-12,0 10-13,0 12-10,1 6-11,2 3-35,-1 3-22,1-2 0,-2-2 0,1-5 0,-4-4-34,1-4-52,-4-21-290,-6 2-248,-7-10-383,0-7-713</inkml:trace>
  <inkml:trace contextRef="#ctx0" brushRef="#br0" timeOffset="516.8083">10724 12714 7327,'-13'-6'149,"-4"-1"-16,2 2-15,1-2-13,11 4-13,19 3-11,14 0-10,18 1-11,17 1-8,16 1-49,-1 1-3,-1 0 0,-12 0 0,-18 0-7,-15-1-36,-16 0-51,5-10-291,-25 4-246,-7-5-379,4-8-708</inkml:trace>
  <inkml:trace contextRef="#ctx0" brushRef="#br0" timeOffset="1228.2015">11336 12455 7315,'0'0'133,"0"3"-2,0 3-14,4 7-12,-2 7-12,1 7-11,1 1-10,0 4-10,-4-2-8,0-2-32,0-4-17,-2-5-5,0-7 0,1-5 0,-1-6 0,2-5 0,-1-7 0,1-7 0,4-7 0,3-7 0,4-4 0,3-3 0,3 3 0,3 4 0,-1 6 0,0 6 0,1 10 0,-1 6 0,0 6 0,-2 7 0,-2 6 0,-1 7 0,-5 7 0,-5 3 0,-1 2 0,-3-1 0,0-3 0,1-6 0,-2-4 0,2-8 0,-1-8 0,3-5 0,6-8 0,2-8 0,4-7 0,2-4 0,3-7 0,3-1 0,-2 4 0,3 4 0,4 7 0,-2 11 0,-2 6 0,1 8 0,-3 5 0,-2 9 0,-2 5 0,-4 8 0,-3 3 0,-3 3 0,-6 0 0,-4 1-9,-9 0-53,5-7-293,-21 0-254,-8-4-390,-8 0-731</inkml:trace>
  <inkml:trace contextRef="#ctx0" brushRef="#br0" timeOffset="1596.2909">10935 13109 6051,'-33'4'217,"-8"1"43,-6-2 57,-3 1-22,23-1-45,10-4-40,12 2-34,20-1-30,24 0-27,24 0-46,28 0-30,30 0-16,20-1-20,14-2-7,-7 0 0,-9 3 0,-22-3 0,-29 1 0,-34 4 0,-24-2 0,-18 0 0,-18 3-40,-14 1-61,-10-25-283,-8 31-247,-2 4-379</inkml:trace>
  <inkml:trace contextRef="#ctx0" brushRef="#br0" timeOffset="2200.3183">11316 13532 5968,'-3'-2'272,"-1"1"65,-2-3 12,4-6-57,0-2-47,0-7-41,4-6-34,4 1-30,5-1-28,6 4-58,9 4-20,6 3-20,3 8-14,-1 3 0,-2 2 0,-6 6 0,-6 4 0,-5 6 0,-10 8 0,-3 5 0,-11 3 0,-7 6 0,-11-3 0,-5 2 0,-10 0 0,1-3 0,3-1 0,3-1 0,8-1 0,8-3 0,5-3 0,8 0 0,3-5 0,9-2 0,11-6 0,11-5 0,13-4 0,13-1 0,7-2 0,3-3 0,-2 1 0,-8 0 0,-11-1 0,-17-3 0,-16 2 0,-8-1-55,-14-49-293,-5 43-254,-6-1-394,-4-3-733</inkml:trace>
  <inkml:trace contextRef="#ctx0" brushRef="#br0" timeOffset="4781.1266">12445 12905 5558,'0'3'270,"-2"-1"50,0 0 118,0 0-70,2-2-63,0-2-52,0 2-45,0 0-38,0 0-33,4 0-59,2-1-26,11 0-20,5 1-30,14 0-2,2-2 0,2 2-31,3 2-62,-7-24-285,-9 19-248,-9 1-381,-9 0-715</inkml:trace>
  <inkml:trace contextRef="#ctx0" brushRef="#br0" timeOffset="4988.9839">12560 13157 7716,'13'0'74,"6"0"-6,7-2-6,4 2-5,-1 0-24,-3 0-50,6 0-101,-16 0-319,-8 0-232,-7 0-357</inkml:trace>
  <inkml:trace contextRef="#ctx0" brushRef="#br0" timeOffset="8323.5496">13825 12170 6972,'-9'-3'109,"-6"1"49,-4 2 22,-3 6-22,2 9-19,1 11-18,1 10-17,5 12-14,7 2-14,4 1-34,8-2-12,9-9-18,12-8-12,5-13 0,13-10 0,-1-8 0,-2-13 0,-11-11 0,-16-12 0,-6-5 0,-15-10 0,-14 0 0,-9 2 0,-5 5 0,-7 9 0,3 14-21,7 11-52,12 5-292,8 17-252,7 4-385,13 0-724</inkml:trace>
  <inkml:trace contextRef="#ctx0" brushRef="#br0" timeOffset="8589.4346">14155 12392 7618,'0'0'92,"2"-2"-8,-2 1-7,0-1-8,0 4-7,2-2-6,-1 0-50,6 1-61,3-17-344,0 13-242,1 0-374,2-5-696</inkml:trace>
  <inkml:trace contextRef="#ctx0" brushRef="#br0" timeOffset="8832.3877">14429 12114 7588,'0'-6'97,"0"-1"-9,0 4-8,0 6-7,-2 13-8,2 13-7,-3 10-6,-1 9-6,0 4-6,2 4-36,-1-1-33,0-2-34,6-8-87,-3-11-267,0-10-237,5-12-366,8-12-682</inkml:trace>
  <inkml:trace contextRef="#ctx0" brushRef="#br0" timeOffset="9159.8912">14742 12213 8141,'0'-5'6,"0"1"0,-2 1-1,-2 2 1,1 5-1,0 10 1,-1 8-1,4 5 0,0 7 1,4 4-6,6 1 0,0-3 0,10 0 0,3-4 0,0-5 0,-2 0 0,-7-3 0,-9-4 0,-1-3 0,-10 1 0,-5-6 0,-5-3 0,-2-6-10,-9-3-33,1-5-58,-4-24-289,1 5-244,6-5-377,4-7-706</inkml:trace>
  <inkml:trace contextRef="#ctx0" brushRef="#br0" timeOffset="9356.2953">14843 12222 7873,'18'-6'42,"10"-1"0,9-1-3,8-1-3,-7 4-2,-1 4-52,-8 0-82,-9-29-318,-8 33-237,-8 1-366</inkml:trace>
  <inkml:trace contextRef="#ctx0" brushRef="#br0" timeOffset="9808.3216">15205 12392 6220,'-1'-9'113,"-2"-6"39,1-3 33,2-6 39,5 3 2,3 0-18,5 6-20,3 3-26,7 6-22,0 3-42,0 6-24,1 6-23,-4 4-16,-6 7-20,-9 7-12,-2 4-5,-11 4-4,-5 2-1,-4-2 2,1-6 5,-4-3 7,7-6 4,6-5 0,4-3 0,10-5 2,10-1 1,9-3 0,7 0 0,10-3-2,0 0-27,-1 0-48,17-7-300,-18-3-251,-3-6-388,-2-8-724</inkml:trace>
  <inkml:trace contextRef="#ctx0" brushRef="#br0" timeOffset="10103.8872">15820 12258 6418,'-1'-1'90,"-2"1"21,3 0 26,0 7 16,0 5 10,0 5 16,0 7 13,0 5-9,0 1-27,0 2-41,6-1-30,2 0-17,5-3-17,0-4-13,-1-1-10,-6-6-11,-6-3-10,-11-2-7,-9-4 0,-7-1-29,-2-2-42,17-14-297,-18 3-250,7-11-386</inkml:trace>
  <inkml:trace contextRef="#ctx0" brushRef="#br0" timeOffset="10280.3349">15979 12182 7676,'32'-9'82,"9"3"-8,7-3-6,9 4-6,-20 7-57,-5 7-44,-1 2-101,-20 6-317,-14 5-226,-14 3-347</inkml:trace>
  <inkml:trace contextRef="#ctx0" brushRef="#br0" timeOffset="10829.2681">14027 12879 6597,'0'-3'229,"7"3"8,18-4-3,25 3-34,30-1-28,32 2-25,30 0-23,26 2-20,14 0-19,4 4-47,-10 0-22,-17 2-8,-30-1-8,-35-2 0,-33 0 0,-28-1 0,-23 2-30,-20-1-31,-13 0-48,49-2-296,-64 1-240,1 0-371,2-3-692</inkml:trace>
  <inkml:trace contextRef="#ctx0" brushRef="#br0" timeOffset="11296.3475">14853 13185 6659,'-3'-9'149,"2"-5"67,-1-5 15,2-3-31,9-1-27,8 4-25,9 5-22,4 4-19,8 7-18,0 0-40,-5 4-17,0 4-20,-9 5-12,-6 2 0,-10 8 0,-5 4 0,-6 3 0,-8 1 0,-9 1 0,-7-2 0,-4-3 0,-1-2 0,9-3 0,10-2 0,11-5 0,20 0 0,16-4 0,11-4 0,10-2 0,7-1-30,0-1-60,-5-32-287,-6 23-247,-4-5-384,-3-7-713</inkml:trace>
  <inkml:trace contextRef="#ctx0" brushRef="#br0" timeOffset="11699.2746">16257 12835 7714,'3'-2'74,"5"2"-6,5 0-5,7-3-6,7 6-5,1-1-23,-2 2-55,8 2-94,-20-1-308,-7 3-234,-9-2-361,-8-1-671</inkml:trace>
  <inkml:trace contextRef="#ctx0" brushRef="#br0" timeOffset="11853.4382">16299 13049 7724,'12'3'73,"8"0"-7,6 0-5,6-1-5,0 2-13,-2-3-108,-8-1-349,-14 0-239,-5 0-366,-10-1-682</inkml:trace>
  <inkml:trace contextRef="#ctx0" brushRef="#br0" timeOffset="15880.3864">17203 12533 5876,'-3'0'169,"-4"0"28,0 0 14,-5 0 2,0 2 1,-2 5 22,-1 3 19,0 10-36,-1 5-36,5 7-62,3 7-33,5-2-22,2 1-14,5-4-12,5-3-8,10-9-16,8-9-13,11-6-3,5-7 0,3-13 0,-5-8 0,-9-11 0,-11-6 0,-12-11 0,-13 0 0,-17 1 0,-9 8 0,-5 5 0,-5 14-32,1 11-52,4-8-290,11 21-249,8 7-383,10 2-716</inkml:trace>
  <inkml:trace contextRef="#ctx0" brushRef="#br0" timeOffset="16312.1675">17629 12717 6761,'0'-3'246,"0"0"-18,0-1-30,0 1-27,0 1-23,0 1-21,0 1-19,0 0-18,0 1-15,0 2-40,0 0-31,2 0-4,-2 0 0,1-3 0,-1 0 0,1 0 0,2 0 0,-1 0 0,-1 0 0,1 0 0,-2-2-11,0 1-35,6 1-75,-5-16-276,5 13-243,2 0-373,3-3-698</inkml:trace>
  <inkml:trace contextRef="#ctx0" brushRef="#br0" timeOffset="17440.3427">18020 12447 4464,'-7'0'397,"0"0"33,-5 2 10,-5-1-3,3 4 34,-6 8-63,-2 8-80,1 11-64,0 4-54,4 6-90,5 1-35,8 0-25,2-5-18,8-6-14,11-7-21,7-9-7,7-11 0,14-6 0,1-13 0,-4-10 0,-4-8 0,-11-8 0,-14-4 0,-6-3 0,-8 3 0,-11 7 0,-1 6-29,-4 11-33,5 8-90,-6 6-265,7 4-237,6 1-366,5 2-681</inkml:trace>
  <inkml:trace contextRef="#ctx0" brushRef="#br0" timeOffset="17931.8072">18379 12425 7394,'5'-3'45,"4"2"1,10-3 2,4 1-2,9 0 1,5 0-1,-1 0-3,-3 0-2,-4 2-1,-7-2-28,-9 3-2,-6-1-2,-4 1-3,-3-1-5,0 1-9,0 0-2,0 0 3,0 1 17,0 6 20,-3 5 18,-1 9-4,-2 9-3,-3 8-2,-1 7 1,2 4 1,-1 3-2,-1-1-6,4 0-24,0-3-45,5-7-78,-4-32-282,3 15-243,-1-15-374,-1-8-699</inkml:trace>
  <inkml:trace contextRef="#ctx0" brushRef="#br0" timeOffset="18088.9598">18426 12714 7619,'2'-9'90,"9"1"-7,12 0-55,11 2-68,35-2-418,-17 5-226,0-1-346</inkml:trace>
  <inkml:trace contextRef="#ctx0" brushRef="#br0" timeOffset="18488.3454">19034 12350 7689,'-3'-2'79,"-7"1"-6,-4 5-8,-6 7-4,-1 10-6,-3 12-6,-2 9-5,1 8-4,5 4-4,4 2-36,7 0 0,6-4 0,6-6 0,10-8 0,7-11 0,9-10 0,6-10 0,4-10 0,-4-8 0,-9-9-2,-9-6 1,-10-7-1,-7 0 0,-7 2 0,-7 5-3,-5 8-2,-3 9-28,-2 6-48,55 3-301,-47 7-246,11 2-379,9-2-709</inkml:trace>
  <inkml:trace contextRef="#ctx0" brushRef="#br0" timeOffset="19127.9089">19285 12500 6485,'-1'-11'172,"1"-2"5,0-3 21,1-3 3,9 4-17,6 0-18,7 2-16,8 1-19,3 2-18,4 5-56,1 2-17,-2 3-9,-2 7-13,-3 5-12,-8 6-3,-9 6-5,-8 5-6,-4 2-4,-13 4-1,-5 1-1,-8 0 0,-3-2 0,-7-2 0,3-4 4,1-4 2,6-5 3,8-6 4,5-1 4,6-5 10,3-2 8,6-2-1,7 0-1,6-2 0,9-1-2,10 2-2,5-2 0,-3-2-1,-6 2-2,-7-1-13,-10-2-31,-9 1-46,42-11-297,-50 7-249,-5 0-382,2-5-714</inkml:trace>
  <inkml:trace contextRef="#ctx0" brushRef="#br0" timeOffset="19668.3371">20277 12434 7649,'-3'0'54,"-4"4"20,-1 5-6,-4 9-5,2 8-6,-5 11-4,2 4-6,-1 1-4,2-5-4,3-7-6,1-10-22,2-9-11,2-6 0,2-11 0,2-10 0,6-13 0,7-11 0,6-11 0,4-9 0,4-6 0,1-5 0,-1 6 0,-2 9 0,0 12 0,0 19 0,3 15 0,-2 14 0,3 14 0,-3 15 0,-4 10 0,-2 10 0,-2 10 0,-5 3 0,-2-3 0,-6 2 0,-2-7-31,-3-3-57,-2-54-287,-4 33-249,3-13-383,-3-12-715</inkml:trace>
  <inkml:trace contextRef="#ctx0" brushRef="#br0" timeOffset="19885.4269">20151 12608 7726,'0'-5'72,"2"-1"-5,13 2-6,18-1-6,16 5-4,50 8-168,-16-7-310,-4-1-234,-10-9-361,-12-19-672</inkml:trace>
  <inkml:trace contextRef="#ctx0" brushRef="#br0" timeOffset="35324.5289">5883 15370 5783,'0'-4'153,"1"-1"28,2-1 1,-1 1 10,-2 0 24,1 2 5,-1 1 4,0-1-8,3 2 6,3 1-71,7 6-37,6 10-25,8 12-16,5 9-14,5 13-18,-2 6-11,-2 2-11,-6-5-6,-3-5-14,-7-9 0,-5-13 0,-4-10 0,-1-9 0,1-7 0,1-15 0,5-15 0,2-15 0,-2-16 0,-5-12 0,1-9 0,-4 3 0,-2 1 0,-1 10 0,-2 13 0,1 18 0,-1 13-5,2 16-44,16 13-103,-13 15-254,0 4-240,1 6-370,4 6-690</inkml:trace>
  <inkml:trace contextRef="#ctx0" brushRef="#br0" timeOffset="35618.1668">6565 15630 7001,'1'-3'198,"0"6"-13,1 1-23,2 8-19,-3 5-19,5 7-17,2 4-14,-3 5-14,1-3-52,-2 1-73,2-7-127,-10-2-258,-3-6-233,-3-10-359,-2-3-668</inkml:trace>
  <inkml:trace contextRef="#ctx0" brushRef="#br0" timeOffset="35920.2526">6432 15570 7598,'-2'-17'96,"1"-3"-9,2-1-8,6-1-7,15 9-8,8 11-6,9 2-7,12 8-5,-3 11-6,-2 3-40,-9 13 0,-9 7 0,-11 4 0,-11 4 0,-9-3 0,-11-1 0,-11-9 0,-10-5 0,-7-8 0,-8-7 0,2-4-10,6-3-30,12-4-50,11-32-294,12 22-246,14-2-380,9-7-708</inkml:trace>
  <inkml:trace contextRef="#ctx0" brushRef="#br0" timeOffset="36233.235">7076 15565 7688,'-19'0'79,"-3"0"-6,-7 5-7,-3 8-6,5 9-5,4 10-5,7 9-6,6-1-4,6 3-4,8-2-36,15-7 0,5-5 0,5-6-1,7-7-53,26-9-294,-29-7-254,-1-8-394,-3-9-736</inkml:trace>
  <inkml:trace contextRef="#ctx0" brushRef="#br0" timeOffset="37856.3455">7809 15562 7761,'3'0'65,"8"0"-4,5 0-6,7-3-3,0 6-5,5-6-5,-8 3-3,-3 0-4,-5 0-3,-4 0-30,-2 0-2,0 0-47,17 3-91,-13 0-262,-1-1-242,1-1-373,-4 0-695</inkml:trace>
  <inkml:trace contextRef="#ctx0" brushRef="#br0" timeOffset="38052.0775">7858 15766 7581,'1'4'99,"5"1"-9,10 0-8,7-1-8,6 2-8,8-4-7,0-2-6,-6 0-77,-5-8-349,-12 8-248,-9-6-385,-5 0-716</inkml:trace>
  <inkml:trace contextRef="#ctx0" brushRef="#br0" timeOffset="38841.417">8901 15218 7232,'0'-6'168,"1"1"-18,10-2-17,13 1-17,10 2-14,12 4-12,15 0-14,0 0-10,-2 0-11,-6 0-52,-12 0-33,-12 0-30,-11 0-70,-13-8-281,-18 8-239,-6-1-369</inkml:trace>
  <inkml:trace contextRef="#ctx0" brushRef="#br0" timeOffset="39062.4716">9160 15196 6477,'-1'0'177,"-2"0"46,-3 4 35,2 5-30,0 7-33,2 7-29,2 8-25,0 10-23,2 4-20,2 5-42,3 0-22,-1-4-16,3-3-31,-1-3-35,2-7-65,-7-18-283,0 6-243,-10-3-375,-7-7-697</inkml:trace>
  <inkml:trace contextRef="#ctx0" brushRef="#br0" timeOffset="39248.829">8932 15727 6779,'-4'-3'259,"1"-3"-35,0 3-29,5 0-27,12 0-23,12 3-20,9 0-20,9-1-16,7 0-17,-6 1-42,-2-1-72,3 1-76,-10-9-273,-5-1-244,-2-6-378</inkml:trace>
  <inkml:trace contextRef="#ctx0" brushRef="#br0" timeOffset="39495.7265">9554 15458 7266,'0'0'162,"-1"3"-18,1 4-17,0 7-14,0 6-15,3 8-11,-2 4-13,1 4-22,-1-2-50,5-4-136,-7-6-271,-5-10-240,-7-9-371,-3-8-692</inkml:trace>
  <inkml:trace contextRef="#ctx0" brushRef="#br0" timeOffset="39775.4398">9406 15457 7146,'4'-16'188,"5"-6"-22,10 3-21,9-2-17,7 12-17,9 9-15,2 10-14,-3 5-12,-6 12-12,-8 5-57,-10 13-1,-11 4 0,-5 2 0,-9-1 0,-8-4 0,-4-7 0,-4-10 0,-7-8 0,0-5 0,3-7 0,5-2-29,6-5-54,4-36-290,8 28-249,6-3-383,8-4-718</inkml:trace>
  <inkml:trace contextRef="#ctx0" brushRef="#br0" timeOffset="40091.678">10037 15445 7115,'-10'-4'192,"-6"-3"-23,-9 3-21,-2 3-17,-2 8-18,2 9-14,4 7-15,8 6-12,5 7-13,7 3-50,9-1-9,8-3 0,11-6 0,8-5 0,8-8 0,0-8 0,1-1-68,-6-52-286,-5 37-254,-10-7-390,-2-9-730</inkml:trace>
  <inkml:trace contextRef="#ctx0" brushRef="#br0" timeOffset="40252.9072">10255 15559 8191,'1'-4'0,"-1"3"-15,9 0-95,-5-2-268,-1 3-247,1-5-382,4-2-713</inkml:trace>
  <inkml:trace contextRef="#ctx0" brushRef="#br0" timeOffset="40936.3185">10694 15336 8026,'0'4'22,"0"5"-1,0 7-1,0 6-1,1 10-1,-1 7 0,2 3-2,-2-4 0,1-1-1,-1-7-15,0-8 0,-1-7-1,-2-10-28,0-3-18,1-11-40,1-11-45,1-13-48,0-9-42,1-10-37,-1-8 2,2-3 61,4-2 73,5 1 257,4 7 42,6 5 66,4 10 12,8 14-26,5 8-44,-1 11-43,3 7-47,-2 8-41,-12 9-26,-13 7-27,-5 7 0,-19 5 0,-12 4 0,-12-4 0,-8-2 0,-9-6 0,2-5 0,3-4 0,8-2 0,9-1 0,11 2 0,12 0 0,8 1 0,13 5 0,10-2 0,5 3 0,6-3 0,-1 2 0,1 0-16,-6-1-44,15-2-100,-25-3-255,4-4-239,-3-8-366,2-2-683</inkml:trace>
  <inkml:trace contextRef="#ctx0" brushRef="#br0" timeOffset="41301.442">11163 15387 7445,'0'-7'126,"0"2"-13,0-1-12,0 0-10,0 9-11,0 11-9,0 6-8,1 5-9,-1 7-7,0 3-47,0 3 0,2-1 0,-2-5 0,0-1 0,0-9 0,1-5 0,3-5 0,0-4 0,3-2 0,6-1 0,4-3 0,7-2 0,1 0 0,2 0 0,1 0 0,1-2-38,0 2-65,-5-41-281,1 34-246,-2-8-380,1 1-708</inkml:trace>
  <inkml:trace contextRef="#ctx0" brushRef="#br0" timeOffset="41549.2959">11720 15395 8191,'8'-3'0,"9"-2"0,7 4 0,5-2 0,0 0 0,-3 6-21,-1 4-60,-10-18-287,-6 15-251,-4 0-385,-5 1-719</inkml:trace>
  <inkml:trace contextRef="#ctx0" brushRef="#br0" timeOffset="41720.9199">11726 15577 7952,'13'0'34,"6"0"-3,10 2-1,4-1-2,-4 3-47,-2-4-364,-10 0-245,-9-1-381,-16-7-710</inkml:trace>
  <inkml:trace contextRef="#ctx0" brushRef="#br0" timeOffset="46156.2254">12605 15218 5188,'-3'0'260,"-1"0"62,0 0 19,-1 0 72,-6 0-17,6 3-71,-4 9-58,1 5-50,0 12-41,4 7-66,0 10-33,3 2-26,2-3-15,12 1-24,3-10-12,9-10 0,6-9 0,7-10 0,-5-10 0,-1-10 0,-3-7 0,-8-12 0,-12-8 0,-3-9 0,-10 0 0,-12-2 0,-10 5 0,-6 8 0,-6 11 0,-3 10-23,5 10-44,19 5-297,-10 11-251,4 1-388,16-2-722</inkml:trace>
  <inkml:trace contextRef="#ctx0" brushRef="#br0" timeOffset="46588.255">13021 15444 7491,'0'-6'116,"0"1"-12,0-1-10,0 2-9,0 2-10,0 2-8,-1 1-8,1 2-7,-2 1-8,2 0-40,0 1-4,0 0 0,0-2 0,0-1 0,0-1-45,13-1-94,-11-1-260,1-4-243,6-6-372,0-6-696</inkml:trace>
  <inkml:trace contextRef="#ctx0" brushRef="#br0" timeOffset="47024.3298">13398 15250 6650,'-7'0'290,"-6"3"-40,-5 6-36,0 4-29,0 8-28,4 8-22,5 4-22,7 4-19,4 1-18,7-1-49,9-5-27,5-1 0,4-7 0,4-8 0,1-6 0,2-7 0,1-9 0,-1-9 0,-5-9 0,-4-5 0,-14-8 0,-7-5-16,-13 0-14,-10 0-5,-13 1-3,-2 8-15,-8 6-45,8 11-72,18 0-295,-8 9-222,16 7-344,8 2-635</inkml:trace>
  <inkml:trace contextRef="#ctx0" brushRef="#br0" timeOffset="47576.6216">13734 15216 7448,'1'0'120,"2"-3"-12,-1 3-10,0 5-11,-2 6-8,0 10-9,-4 6-9,0 8-7,-2 4-7,2 2-28,-1-1-19,5-5 0,0-5 0,5-8 0,1-5 0,8-9 0,6-4 0,5-4 0,4-8 0,2 0 0,-2-8 0,-3 0 0,-4-4 0,-4-2 0,-6 2 0,-6 3 0,-2 1 0,-4 3 0,0 4 0,0 4 0,0 2 0,0 1 0,2 5 0,-1 1 0,-1 11 0,2 5 0,-2 9 0,6 7 0,-2 4 0,-3 2 0,2-2 0,-3-2 0,0-2-31,2-7-43,18-9-91,-13-5-260,6-10-235,6-9-363,0-10-672</inkml:trace>
  <inkml:trace contextRef="#ctx0" brushRef="#br0" timeOffset="48096.2976">14310 15296 7001,'-9'-5'83,"-2"-4"22,-7 3 11,-1 2 20,7 1 15,3 8-17,2 3-18,2 5-15,5 5-14,5 5-28,2 3-18,10 2-12,6-1-8,6 2-10,5 0-11,0-2 0,2 1 0,-8 1 0,-7-2 0,-7 0 0,-8 0 0,-4-4 0,-8-3 0,-8-3 0,-3-8 0,-10-6 0,-11 0 0,-1-7 0,3-7 0,7-6 0,10-4 0,11-4 0,8-7 0,13 4 0,9-4 0,6-2 0,5-2 0,2-1 0,-9 0 0,-6 2 0,-13 5 0,-10 2 0,-9 4 0,-6 7 0,0 3-24,0 6-39,15 1-300,-3 6-251,6-3-387,6 0-724</inkml:trace>
  <inkml:trace contextRef="#ctx0" brushRef="#br0" timeOffset="48373.2258">14663 15232 7427,'5'-3'120,"1"1"-7,8 0-12,2-2-10,4 1-10,5 1-9,4-1-8,-2 1-9,6 2-6,-4-2-33,-4 2-26,-5 0-40,-1 0-67,-12-34-281,-4 31-243,-2 0-374</inkml:trace>
  <inkml:trace contextRef="#ctx0" brushRef="#br0" timeOffset="48850.2398">14726 15233 6016,'-2'0'287,"-1"3"70,-1 1-23,0 1-56,-1 6-43,0 2-39,-3 5-34,3 3-29,-4-1-26,0 2-58,4-3-20,-1-5-21,3 1-8,1-7 0,2-2-2,0-2-1,2-1 3,-2-3 0,0 2 0,3-2 0,4-2 0,7-1 0,3-1 0,10-1 0,2-1 1,4 0 3,0 5-4,-1-1 0,-6 4 0,1 2 0,-8 5 0,-6 3 0,-7 7 0,-2 1 0,-4 4 0,-4-2 0,-9 3 0,-7-9 0,-10 1 0,-8-9 0,-6-3 0,0-3-23,4-2-43,35-9-298,-12 3-250,14-2-388,21-2-723</inkml:trace>
  <inkml:trace contextRef="#ctx0" brushRef="#br0" timeOffset="49144.2555">15279 15258 7758,'8'0'66,"4"1"-4,6 7-6,6 4-4,2 9-5,4 8-4,-1 4-4,-3 0-3,-3-3-4,-8-2-64,-1-4-67,-8-40-281,-5 22-248,1-8-381,-2-12-711</inkml:trace>
  <inkml:trace contextRef="#ctx0" brushRef="#br0" timeOffset="49360.0487">15478 15268 7760,'-7'-6'66,"-6"0"-5,-2 2-5,-8 0-4,0 14-5,-1 8-4,-3 6-4,3 6-4,4 9-3,5 1-32,4 0 0,7 3-79,-2-2-280,4-6-252,1-4-388,1-10-727</inkml:trace>
  <inkml:trace contextRef="#ctx0" brushRef="#br0" timeOffset="50295.6088">15944 15213 4680,'3'-8'469,"-1"-5"24,-1 1 89,2-7-99,-3 2-94,0 6-74,0 2-62,1 3-51,1 5-43,-2 5-79,0 7-30,1 10-18,-1 8-28,0 10-4,0 8 0,2 1 0,-1 2 0,1-1 0,-2-3 0,1-8 0,-1-7 0,0-6 0,-1-3 0,-2-8 0,-2-1 0,-5-4 0,0-3 0,-4-5 0,-2-1 0,0 0 0,6 0 0,3-1 0,4 1 0,3 0 0,6 0 0,4 0 0,8 0 0,5 0-36,11 0-65,0-2-282,2 0-246,-2-8-381</inkml:trace>
  <inkml:trace contextRef="#ctx0" brushRef="#br0" timeOffset="50749.9512">16363 15216 7668,'-10'-3'83,"-4"3"-8,-4 3-5,-5 4-8,3 10-4,2 5-7,4 9-5,4 3-5,7 2-4,1 1-37,8-3 0,8-3 0,6-8 0,6-3 0,7-9 0,1-6 0,1-5 0,-4-6 0,-6-8 0,-6-7 0,-7-4 0,-8-11 0,-7-6 0,-10-1 0,-9 1 0,-8 4 0,-5 7-29,1 9-27,9 8-78,5 6-276,13 3-240,5 3-368,11-1-688</inkml:trace>
  <inkml:trace contextRef="#ctx0" brushRef="#br0" timeOffset="51132.0265">16694 15161 7732,'-6'0'71,"-3"8"-6,2 3-4,-2 5-6,3 7-5,3 5-5,2 4-4,1 4-4,0 0-3,6-1-34,3-2 0,8-6 0,5-5 0,8-8 0,3-8 0,5-7 0,-5-11 0,-3-9 0,-7-7 0,-10-6 0,-8-9 0,-11-2 0,-10 0 0,-7 2 0,-5 8 0,-3 9-38,3 12-59,4-12-285,12 23-246,5 0-381,12 1-708</inkml:trace>
  <inkml:trace contextRef="#ctx0" brushRef="#br0" timeOffset="51528.2164">17068 15134 7713,'-5'0'74,"-1"0"-5,1 4-7,-5 4-4,2 7-6,3 8-5,0 5-4,4 5-5,-1 1-3,5 0-35,6-2 0,7-1 0,6-6 0,6-4 0,6-7 0,1-7 0,-1-7 0,-5-9 0,-6-10 0,-4-9 0,-12-5 0,-7-8 0,-12-4 0,-12 0 0,-10 3 0,-3 5 0,-8 8-7,6 9-45,19 12-92,1 4-261,12 3-242,7 2-370,16 2-691</inkml:trace>
  <inkml:trace contextRef="#ctx0" brushRef="#br0" timeOffset="51836.1412">17701 15211 7968,'13'-2'31,"6"0"-2,9 0-1,5-2-2,-3 5-2,1-3-1,-4 2-1,-6-2-1,-7 1-2,-7 1-19,-3-1-5,5 1-107,-8 0-263,1 0-248,-1 1-384,-2 4-715</inkml:trace>
  <inkml:trace contextRef="#ctx0" brushRef="#br0" timeOffset="52033.418">17789 15452 7635,'8'0'89,"9"1"-8,6-1-7,7 0-7,-6 1-7,-1-1-5,-8 0-33,-6 4-61,-7-17-348,-4 14-245,-5-1-378,-4-3-707</inkml:trace>
  <inkml:trace contextRef="#ctx0" brushRef="#br0" timeOffset="55987.7055">18683 15030 6077,'0'-3'209,"0"-1"5,3 3-2,-3-1 29,0-1 32,0-1-36,0 4-38,0-5-33,0 2-29,0 3-62,0 3-21,0 4-12,0 10-8,0 8-15,0 7-17,-4 8-2,2 3 0,0-3 0,-1-5 0,1-6 0,2-7 0,0-7 0,2-5 0,2-5 0,9-3 0,3 0 0,10-2 0,6 0 0,1-2 0,2 0 0,-1-3 0,0-2 0,-2 2 0,-4-2 0,-3-1 0,-4 0 0,-10-3 0,-5 1 0,-3-2 0,-3-1 0,0 4 0,0 1 0,-1 3 0,-1 4 0,-1 2 0,-2 11 0,0 3 0,4 10 0,1 8 0,-1 4 0,2 1 0,-1-3 0,0-1-21,6-3-62,5-24-286,2 8-250,3-13-385,7-4-719</inkml:trace>
  <inkml:trace contextRef="#ctx0" brushRef="#br0" timeOffset="56511.6415">19265 15020 6865,'-8'-15'135,"-3"1"27,-2 3 1,-4 2 3,2 7-10,1 9-20,1 11-20,2 3-16,5 4-15,3 8-39,7 2-17,12 1-12,9 1-7,8-2-5,9-6-5,0-3 0,-2-3 0,-7-3 0,-11-2 0,-9-3 0,-7 0 0,-11-2 0,-10-2 0,-10-2 0,-10-3 0,-4-2 0,-3-3 0,6-6 0,6-2 0,8-7 0,12 0 0,5-5 0,10-1 0,8 0 0,7-1 0,4-3 0,5-1 0,1-4 0,-4-2 0,-5-1 0,-8 2 0,-4 1 0,-9 3 0,-7 6-7,-3 7-35,1 3-67,-4-23-282,0 25-244,3 1-377,3 0-703</inkml:trace>
  <inkml:trace contextRef="#ctx0" brushRef="#br0" timeOffset="57212.3835">19572 15226 7246,'0'0'50,"0"0"0,0-1-2,0 2-1,0 0 1,2-1 0,-2 1 2,0-1 1,1 0 2,1 0-30,-1 0 0,1 0 1,-1-1 4,-1 0 3,0 0 6,0-3 3,0 3-4,0-1-4,0 0-2,-1 2-7,-1 0-2,-1-3-32,2 6-38,-1-3-83,2-19-312,-1 19-229,4-1-355</inkml:trace>
  <inkml:trace contextRef="#ctx0" brushRef="#br0" timeOffset="57553.1848">19887 15008 6828,'0'-6'231,"0"-2"-16,6 0-26,5-2-25,4 7-21,11 2-21,4-2-18,2 0-17,-3-1-30,-2 1-60,-8-1-47,-4 4-52,6-10-304,-13 6-241,-8-1-369,-5-3-691</inkml:trace>
  <inkml:trace contextRef="#ctx0" brushRef="#br0" timeOffset="58035.955">19926 14909 5092,'-2'0'348,"-4"2"19,1 0-6,-1 5 9,1 6 7,2 4-45,-1 4-61,2 4-50,-1 1-44,5 2-77,-2-3-34,0 2-19,1-7-12,1-2-14,2-4-15,3-6-6,-1-1 0,3-6 0,0-1 0,-1 0 0,-2 0 0,1 0 0,3 0 0,-1-1 0,4-2 0,2-1 0,6 3 0,2-2 0,6 3 0,3 0 0,-2 4 0,0 6 0,-5 5 0,-2 3 0,-9 6 0,-1 4 0,-9-2 0,-1-1 0,-11-4 0,-11-5 0,-10-3 0,-6-6 0,-9-6-13,0-1-28,8-1-47,7-17-297,11 5-245,10-1-380,14-3-706</inkml:trace>
  <inkml:trace contextRef="#ctx0" brushRef="#br0" timeOffset="58501.8946">20577 15018 7642,'0'-6'88,"0"-2"-8,3 5-7,3 3-7,5 11-7,3 9-5,4 8-6,1 7-5,4 7-5,-3 2-38,1-4 0,0-5 0,1-8 0,-3-6 0,2-11 0,2-5 0,-3-9 0,0-4 0,-3-13 0,-4-7 0,-4-9 0,-4-7 0,-5-4 0,2 1 0,-2-1 0,0 14 0,0 6-14,0-3-312,0 20-259,-2 6-401,-8-4-750</inkml:trace>
  <inkml:trace contextRef="#ctx0" brushRef="#br0" timeOffset="169161.3259">11717 15591 2634,'-23'11'9,"-6"6"33,-7 4 57,-6 1 53,1-1 18,0-4 1,2-10-173,-8 1-424,-5-5-66,-2-6-93,1-12-150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6-03T09:03:13.957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6242 3825 6581,'2'-5'137,"-2"-1"29,1-3 46,1 3 3,1 0-20,-3 5-27,4 1-24,-1 7-22,0 11-20,1 11-39,2 13-20,-3 11-15,0 5-17,-2-2-7,-1 3-4,0-6-8,0-4-33,0-10-49,0-22-293,0-9-247,-1-12-379,1-17-710</inkml:trace>
  <inkml:trace contextRef="#ctx0" brushRef="#br0" timeOffset="235.0321">6274 3814 7671,'7'-39'83,"5"-4"-8,7-5-7,10-3-5,4 19-6,7 20-6,6 5-6,-1 13-4,-3 11-4,-9 9-37,-10 6 0,-11 4 0,-9 0 0,-12-4 0,-11-3 0,-6-5-23,-1-3-49,-4-9-294,5 1-251,6-2-386,7-3-723</inkml:trace>
  <inkml:trace contextRef="#ctx0" brushRef="#br0" timeOffset="782.9905">6811 4196 6849,'-1'-7'138,"-3"0"49,-1 0 8,-2 0-21,-3 6-23,-2 2-21,1 8-18,-4 3-16,4 3-16,-1 2-40,4-3-13,2-1-17,1-8-8,2-3-2,2-8 0,1-8 0,6-11 0,4-7 0,9-12 0,5-9 0,7-3 0,-3 1 0,-3 1 0,-3 12 0,-8 9 0,1 15 0,-4 12 0,5 12 0,3 11 0,0 7 0,5 10 0,-1 6 0,0 2 0,-4 1 0,0 0-35,-9-2-71,-6-21-278,-8 7-247,-6-4-379</inkml:trace>
  <inkml:trace contextRef="#ctx0" brushRef="#br0" timeOffset="939.9653">6807 4168 6849,'2'-5'124,"7"-4"-9,7 4-56,13-3-132,2-28-472,12 29-187,0-2-286</inkml:trace>
  <inkml:trace contextRef="#ctx0" brushRef="#br0" timeOffset="1238.3689">7317 3938 7576,'0'-7'100,"-3"0"-9,0-2-9,-5 3-7,0 7-9,-4 7-6,-2 8-7,0 5-6,2 4-6,-1 9-41,6 3 0,4 1 0,1 0 0,8-3 0,9-5 0,9-7-38,15-4-61,10-44-284,9 23-246,1-5-380,2-10-709</inkml:trace>
  <inkml:trace contextRef="#ctx0" brushRef="#br0" timeOffset="1454.9999">7794 4071 7765,'6'0'65,"3"-4"-5,7 3-4,4-2-5,5 2-32,-1 1-50,4 0-74,-10-20-331,-6 20-232,-6 4-358,-5 0-664</inkml:trace>
  <inkml:trace contextRef="#ctx0" brushRef="#br0" timeOffset="1607.1316">7852 4255 7530,'6'3'109,"6"2"-10,9-4-10,4 2-9,-1 2-9,3-4-111,-7-7-380,-12 3-237,-2 0-365</inkml:trace>
  <inkml:trace contextRef="#ctx0" brushRef="#br0" timeOffset="3765.9323">8878 3756 5492,'-2'0'269,"-1"0"30,0 0 3,-1 0 16,4 0 4,-2-1-22,2 0-53,2 1-43,4-2-39,9 1-69,13-2-30,12 1-19,15-5-12,1 4-24,5 2-42,-7-2-51,10 1-101,-30-1-253,-17 1-232,-11 0-357,-18-1-663</inkml:trace>
  <inkml:trace contextRef="#ctx0" brushRef="#br0" timeOffset="3986.6827">9137 3759 7146,'0'0'75,"-1"3"47,-2 6 30,1 5-17,-1 11-15,3 7-15,0 6-12,0 6-13,0-1-10,2 0-58,-2-2-53,10-5-111,-8-3-274,-5-11-234,-3-4-362,-3-7-672</inkml:trace>
  <inkml:trace contextRef="#ctx0" brushRef="#br0" timeOffset="4155.0134">8966 4209 6793,'0'0'113,"0"0"76,0-2 22,8 0-28,11 4-23,11-2-22,13 0-20,10-2-65,4 2-81,4-35-395,-9 27-236,-9-5-363</inkml:trace>
  <inkml:trace contextRef="#ctx0" brushRef="#br0" timeOffset="4658.9066">9231 3319 6181,'-1'-10'232,"-1"-2"95,2-5-20,-1-3-47,7 1-40,2 0-35,10 2-30,3 1-28,8 4-23,4 1-51,2 7-20,0 1-26,-2 6-7,-6 8 0,-5 7 0,-13 8 0,-7 7 0,-9 6 0,-11 3 0,-8-6 0,1 0 0,-3-5 0,7-10 0,9-5 0,7-3 0,14-6 0,12-6 0,13 0 0,8 1-33,10-1-43,15-1-296,-25 3-248,-5 0-385,-8-3-717</inkml:trace>
  <inkml:trace contextRef="#ctx0" brushRef="#br0" timeOffset="5315.0536">9742 3945 7926,'0'-3'38,"0"0"-3,0 2-2,0 4-1,-1 5-3,1 7-2,0 9-2,-2 6-1,1 4-2,-1 5-22,-2-4 0,-4-2-26,3-4-17,-1-8-33,3-12-74,5-15-282,-1-1-233,-2-1-359,2-19 2948,1-6-2116,2 1 21,4-14 43,4-14 127,0 9 1,2 0 88,-1 9 33,0 9 43,2 10 53,5 9-42,2 9-65,2 5-41,2 8-30,-3 6-38,-8 7-1,-8 2 0,-11 8 0,-7 1 0,-9-4 0,-3-1 0,-4-3 0,-1-3 0,5-2 0,5-2 0,9-2 0,4 0 0,8 1 0,12-2 0,4 3-9,5-1-36,6 0-54,4-21-248,-6 15-198</inkml:trace>
  <inkml:trace contextRef="#ctx0" brushRef="#br0" timeOffset="5974.9226">10122 3902 8100,'3'-5'11,"-3"4"0,3-3 0,2 8-1,0 6 0,-1 12 0,4 5 0,-2 6-1,-3 3 0,-1-1-9,-1-3 0,-1-3 0,0-9 0,-4-6 0,-2-6-11,-1-6-14,1-8-6,2-10-3,2-5 1,2-8 11,3-8 21,0-2 1,-1-4 0,2 5 0,-1 4 16,0 7 17,1 9 1,-1 8-2,1 6-6,5 4-11,3 7-14,5 6-1,3 5 0,0 4 0,3 7 0,-2 0 0,-2-2 0,-2-2 0,-3-7 0,-1-6 0,-1-8 0,1-3 0,0-9 0,1-4 0,2-7 0,0-5 0,1-5 0,3-2 0,2-1 0,-2 3 0,2 3 0,-2 6 0,-4 10 0,-2 8 0,-2 10 0,-3 9 0,-1 9 0,-2 7 0,0 6 0,-2 4 0,2-1 0,-1-3-2,3-3-58,28-10-292,-26-6-253,3-11-393</inkml:trace>
  <inkml:trace contextRef="#ctx0" brushRef="#br0" timeOffset="6319.2806">10994 3889 7888,'-6'-4'43,"-6"1"-2,-5 1-3,-6 0-2,6 6-3,-3 6-2,8 3-3,5 3-2,6 4-2,9-1-21,4 1-3,6 0 0,3 1 0,6-3 0,-2 2 0,-5 0 0,-4-1 0,-3 0 0,-9-1 0,-3-1 0,-6-3 0,-14 0 0,-5-6 0,-4-4-12,-5-4-56,3-14-291,9 6-252,7-8-389,9-4-726</inkml:trace>
  <inkml:trace contextRef="#ctx0" brushRef="#br0" timeOffset="6779.2741">11713 3535 7570,'-2'-8'26,"-5"1"2,-7-2 1,-9 0-1,-1 9 0,-11 0 1,2 0-2,1 3-1,4 3-3,6 0-21,4 4 0,5 4 0,1 4 10,5 3 16,-3 4 12,1 4 3,3 4-2,1 2-2,2 2-2,0 5-1,3 2-4,0 1-5,0 2-7,1 0-8,2 2-8,2-3-4,0 0 0,4-2 0,0-7 0,2-6 0,5-5 0,1-6 0,2-6 0,4-3 0,0-3 0,2-2-52,47-6-294,-50-2-255,1 1-394,-4-6-735</inkml:trace>
  <inkml:trace contextRef="#ctx0" brushRef="#br0" timeOffset="7534.894">12242 3677 7423,'0'-4'73,"0"2"39,0 2-7,0 6-10,0 13-10,0 9-9,0 8-9,0 9-7,0 5-9,0-3-28,-2 0-5,-2-4-32,-2-5-29,-1-9-47,1-11-83,0-24-265,-4 6-232,3-11-355,-1-10-662</inkml:trace>
  <inkml:trace contextRef="#ctx0" brushRef="#br0" timeOffset="7879.4334">12201 3688 7224,'13'-29'171,"7"-5"-19,11-2-18,8-3-16,4 19-15,3 16-13,-1 5-13,-4 9-11,-10 9-10,-12 9-56,-11 5 0,-14 7 0,-19 2 0,-9-3 0,-11-3-1,-6-5-3,3-7 0,8-4 0,11-9 1,15-5 3,8-2 0,6-1 0,8 1 0,10 3 0,0 4 1,10 3 2,3 5 2,3 5-1,-3 0-2,-3 2-42,3 0-62,-4-31-283,-3 21-246,-1-7-379</inkml:trace>
  <inkml:trace contextRef="#ctx0" brushRef="#br0" timeOffset="8595.4288">13167 3900 7800,'15'-2'59,"6"0"-4,10-2-5,7 1-3,3 3-4,-1-1-4,0 1-3,-8 0-4,-8 0-2,-9 0-62,-9 0-32,11 0-107,-21 0-253,-2 0-236,-7-3-363,-2-2-674</inkml:trace>
  <inkml:trace contextRef="#ctx0" brushRef="#br0" timeOffset="14349.0152">12747 3909 3116,'-5'-3'200,"-1"-1"90,-2 0 51,1-2 2,1 2 14,-1-2 32,0 1 16,1-4 3,1 1-30,1 0-88,0-1-49,3 1-54,-1 2-37,0 2-18,2 1-23,-2 2-31,-1 0-7,-2 1-8,-1 2 16,-1 6 5,-2 3 5,4 8-10,-1 7-9,2 4-9,1 2-7,1 1-6,2-1-12,0-3-11,0 0-14,0-8-30,0-3-21,-2-5-10,0-2-16,-3-10-38,-2 1-47,0-9-55,1-9-58,-1-9-64,1-5-67,0-12 82,2-2 108,0 2 88,4 0 140,0 5 152,4 2 90,6 5 46,7 5 1,6 5-43,6 8-46,1 5-53,-1 4-80,2 4-59,-4 5-73,0 3-90,-3-22-355,-1 24-215,-5 0-330,-7-4-610</inkml:trace>
  <inkml:trace contextRef="#ctx0" brushRef="#br0" timeOffset="14567.0366">12677 3950 5899,'0'3'252,"2"-1"25,5 2 1,2-2-27,9 0-31,2-4-67,4 4-71,8-2-133,-5 0-469,-2-3-201,-1-2-307,2-2-565</inkml:trace>
  <inkml:trace contextRef="#ctx0" brushRef="#br0" timeOffset="15047.4697">13333 3712 6795,'-7'-6'99,"0"0"28,-2 2 58,-2-1 11,0 10-26,5 7-22,0 10-21,4 8-18,4 10-16,6 9-34,3 6-63,2 2-69,-1-34-318,-2 32-244,-3-10-377,-2-12-702</inkml:trace>
  <inkml:trace contextRef="#ctx0" brushRef="#br0" timeOffset="15730.9978">13931 3680 7768,'0'-1'63,"0"2"-5,0 6-4,0 9-5,4 8-3,0 11-5,5 8-3,5 1-3,1-4-4,-3 2-23,-1-6-16,-4-4-29,-2-10-14,-3-4-20,-2-10-37,0-5-46,-4-11-37,-2-10-36,0-7-28,-1-10-17,-2-11 30,0-6 172,5-5 101,3-10 168,-1 4 79,5 1 4,5 12-45,10 8-41,10 15-43,6 12-38,5 9-29,3 9-25,-3 10-23,-9 11-28,-17 2-10,-4 11 0,-15 0 0,-12 1 0,-9-1 0,0-4 0,-9-4 0,4-6 0,1-5-1,8-3 1,10 0-1,9-2 1,13 2 0,11 2 0,10 2-2,7 2-30,6 2-30,4-1-65,-3-13-285,-5 8-239,0-8-368,-8-7-684</inkml:trace>
  <inkml:trace contextRef="#ctx0" brushRef="#br0" timeOffset="16098.9622">14531 3810 7347,'0'-10'146,"0"1"-16,0 2-14,-2 0-14,4 10-11,-2 9-11,0 6-11,0 6-10,0 5-8,0 5-51,0 0 0,0-1 0,0-1 0,4-4 0,-1-4 0,3-6 0,-2-3 0,2-5 0,0-3 0,-2-3 0,3-1 0,4-3 0,3 0 0,1 0 0,4 0 0,-1 0-6,-3 0-33,6 0-59,18-10-286,-22 6-247,3-2-379,2-1-709</inkml:trace>
  <inkml:trace contextRef="#ctx0" brushRef="#br0" timeOffset="16730.3338">14941 3385 6348,'0'-1'183,"3"-4"-2,11-1 18,4 0 25,9 0 0,8 0-20,6 1-31,0 1-28,0 0-24,-4 1-62,-6 1-12,-9 0-9,-6 1-11,-7 1-14,-5 1-8,-2 6-5,-1 6 0,2 9 0,-2 9 0,2 9 0,2 10 0,-1 2 0,0 10 0,1 6 0,4 3 0,-2 3 0,3-1 0,-3 0 0,1-5 0,-3-5 0,-2-7 0,-3-9 0,1-4 0,-5-9 0,-4-5 0,-7-8 0,-10-3 0,-14-8 0,-8-4 0,-11-4 0,-4-2-36,7 0-303,6-2-256,13-4-397,20-6-742</inkml:trace>
  <inkml:trace contextRef="#ctx0" brushRef="#br0" timeOffset="17978.5456">7932 5727 7555,'0'-3'104,"1"3"-10,-1-3-8,3-1-9,4 2-8,0 2-8,5-2-6,1 1-7,-1 1-6,3 1-55,3 3-59,2-14-289,1 15-253,-3 0-388</inkml:trace>
  <inkml:trace contextRef="#ctx0" brushRef="#br0" timeOffset="18174.8978">7978 5928 6623,'6'1'198,"7"-1"65,11 0-37,8 3-30,4 1-28,6-2-83,0 4-97,-10-43-453,-9 41-223,-12-1-342,-4-3-634</inkml:trace>
  <inkml:trace contextRef="#ctx0" brushRef="#br0" timeOffset="24096.2645">9318 5542 4884,'-2'0'177,"-2"0"41,-2 0 25,-2 0 67,0 0 41,-3-2 30,-1 2 18,-1 2-72,-5 7-62,-2 7-78,2 9-44,-2 15-33,8 6-26,6 7-27,5 2-21,5-3-17,12-9-19,4-7 0,8-7 0,9-14 0,5-10 0,0-8 0,-3-14 0,-4-14 0,-12-10 0,-10-12 0,-13-5 0,-12-1 0,-8 4 0,-12 8 0,1 10 0,-4 11-37,5 15-69,4-13-279,13 31-246,7 5-379</inkml:trace>
  <inkml:trace contextRef="#ctx0" brushRef="#br0" timeOffset="24385.238">9630 5820 8191,'0'-2'0,"1"2"0,1 0 0,-1-1-26,7 2-66,1-42-283,3 37-249,-1-2-382,1-3-717</inkml:trace>
  <inkml:trace contextRef="#ctx0" brushRef="#br0" timeOffset="24906.4945">9953 5595 7220,'-14'0'132,"-5"-2"16,-4 4-16,-6 2-16,6 11-13,2 7-12,3 9-11,5 6-11,4 7-10,6-1-28,6-1-21,8-1-10,6-7 0,6-5 0,10-10 0,6-11 0,4-5 0,1-11 0,-8-10 0,-4-6 0,-12-9 0,-13-9 0,-7-4 0,-15 0 0,-9 0 0,-7 6 0,-2 5 0,-2 13 0,7 6-36,8 9-60,6-6-284,10 13-248,5 0-380,7 3-712</inkml:trace>
  <inkml:trace contextRef="#ctx0" brushRef="#br0" timeOffset="25334.2461">10256 5550 7671,'9'-5'64,"8"0"1,8 1-5,6 0-2,4 2-6,0 2-4,-3 0-5,-5 0-4,-8 0-4,-5 0-31,-5 0-2,-5 0-1,-4 0 0,2 0 1,-2 0 1,0 0 1,0 0 0,0 0-2,0 0 0,0 0 4,0 6-1,-3 3 0,0 9-2,-4 8-2,1 12 1,0 6-1,1 6 0,0 5 3,2 1-1,2-2-11,-1-6-37,1-3-69,1-50-279,1 28-245,-1-13-376</inkml:trace>
  <inkml:trace contextRef="#ctx0" brushRef="#br0" timeOffset="25550.8869">10344 5848 7148,'-1'-8'168,"1"1"-7,1 1-19,11-1-16,11 5-16,7 2-14,3 0-45,4 2-41,-1-2-81,-9 0-349,-5-2-237,-4-3-364</inkml:trace>
  <inkml:trace contextRef="#ctx0" brushRef="#br0" timeOffset="26006.9968">10910 5525 7505,'0'-9'114,"0"2"-11,-1-3-11,-3 3-8,-7 7-10,-4 7-8,-7 10-8,-6 9-7,-2 7-7,0 15-44,1 6 0,6 0 0,8 1 0,8-3 0,10-9 0,10-9 0,10-7 0,9-10 0,7-12 0,6-3 0,-4-9 0,-6-6 0,-12-4 0,-11-2 0,-11-5 0,-12 0 0,-14 2 0,-5 3 0,-2 6 0,-4 5-31,7 7-37,7 1-73,8-11-275,4 15-238,7 0-366,6-1-680</inkml:trace>
  <inkml:trace contextRef="#ctx0" brushRef="#br0" timeOffset="26463.0191">11228 5595 7779,'10'-9'63,"6"-3"-5,4-3-5,5-2-4,-2 7-4,1 3-3,1 5-5,-3 0-3,-2 8-3,-6 3-31,-7 9 0,-4 7 0,-7 7 0,-10 6 0,-4 1 0,1-3 0,-3-5 0,5-4 0,8-6 0,5-6 0,11-3 0,16-3 0,12-3 0,10-4 0,10-1-20,3 1-38,8-2-85,-18 0-268,-11-5-240,-10-2-368</inkml:trace>
  <inkml:trace contextRef="#ctx0" brushRef="#br0" timeOffset="26731.6233">11759 5412 8191,'0'-3'0,"10"3"0,8 3 0,9 13 0,12 16 0,10 19 0,-2 21 0,-9 9 0,-13 7 0,-15 2 0,-16-3-36,-8-7-95,-21-14-262,-5-20-244,-11-20-376,-5-22-699</inkml:trace>
  <inkml:trace contextRef="#ctx0" brushRef="#br0" timeOffset="27282.8862">12027 5158 7079,'-2'-12'200,"2"-1"-26,2-3-20,3 0-19,9 5-18,5 6-16,6-1-15,4 5-12,-4 0-13,-4 2-51,-4 4-10,-8 4 0,-4 3 0,-3 5 0,-4 1 0,-2 0 0,-1 0 0,2-2 0,-1-3 0,-1 1 0,4-3 0,0-1 0,6-2 0,9-3 0,11 0 0,8-1 0,9-3 0,1 0 0,0 2-31,-5 2-40,16-5-298,-38 6-250,-5 0-385,-20-3-718</inkml:trace>
  <inkml:trace contextRef="#ctx0" brushRef="#br0" timeOffset="27982.6531">9063 5311 7739,'-24'-1'69,"-8"-1"-5,-12 8-5,-7 9-4,5 19-6,10 16-4,10 23-5,17 15-3,10 9-5,17 5-61,21-4-307,9-2-258,9-15-397</inkml:trace>
  <inkml:trace contextRef="#ctx0" brushRef="#br0" timeOffset="28970.946">12864 5428 7225,'0'0'107,"0"-1"-8,-1 1-1,-5-2-9,-8 4-5,-7-2-6,-8-2-5,-7 2-7,-2 0-4,1 0-42,0 0-9,8 0 1,5 2-2,9-1 3,9 7 1,4 1 0,2 7 0,2 5 1,-2 5 2,2 2-4,-2 5 0,2 2-3,-2 5 0,0 1-3,0 2-1,0 2-1,0 0-2,0 0 0,0 0-3,0-3 0,0 0 0,4-7 0,6-5 0,5-5 0,6-4 0,8-6 0,3-1-29,1-8-77,1-4-275,0-3-248,3-9-380,7-8-709</inkml:trace>
  <inkml:trace contextRef="#ctx0" brushRef="#br0" timeOffset="29475.2962">13200 5637 5650,'-6'-5'258,"4"-7"58,-2-1 66,2-6-23,5-2-60,8 2-52,0 0-42,8 3-37,10 3-32,2 3-56,1 6-29,1 2-20,-3 2-22,-3 8-9,-3 4 0,-6 7 0,-6 5 0,-8 7 0,-10 5 0,-8 2 0,-5-2 0,-9 0 0,1-2 0,-2-6 0,6-3 0,2-4 0,10-5 0,7-3 0,11 0 0,8-4 0,12-1-8,10-1-33,9-3-53,2-13-291,-2 8-246,-7-7-378,-1-7-708</inkml:trace>
  <inkml:trace contextRef="#ctx0" brushRef="#br0" timeOffset="29890.7895">13767 5532 7550,'-10'0'106,"-5"0"-11,-3 3-9,-7 4-9,5 5-7,2 8-8,5 8-8,3 4-5,8 7-7,0-1-42,4 3 0,10-6 0,1-2 0,9-11 0,8-2 0,4-8 0,-1-7 0,5-3 0,-7-9 0,-2-6 0,-10-8 0,-10-8 0,-5-7 0,-10-6 0,-11-1 0,-4 2 0,-4 9 0,-3 7-40,8 12-76,3 8-273,12 5-245,8 0-377,12 1-703</inkml:trace>
  <inkml:trace contextRef="#ctx0" brushRef="#br0" timeOffset="30206.9698">14216 5697 7324,'0'0'116,"4"0"-6,10 0 7,8-2-9,6 2-11,14 0-12,3 0-10,0 0-10,-2 0-9,-10 0-39,-8 0-15,-9 0-47,4 0-100,-20-3-262,-9 0-240,-4-7-371,-3-1-689</inkml:trace>
  <inkml:trace contextRef="#ctx0" brushRef="#br0" timeOffset="30443.5571">14347 5525 7712,'0'-5'74,"-1"-1"-5,-3 3-6,1-2-6,3 10-4,-2 8-6,2 8-4,0 8-5,7 10-3,-2 6-35,5 4 0,7 1-42,5-5-300,3 0-256,1-11-395,6-8-741</inkml:trace>
  <inkml:trace contextRef="#ctx0" brushRef="#br0" timeOffset="30999.2845">14977 5653 5512,'0'-4'92,"0"-4"34,2-4 46,-2-4 51,4-5 23,-2-2 18,0-1 55,2 0-17,-2 3-52,-2 5-63,1 5-38,-2 5-32,1 3-30,1 3-27,-1 8-15,0 6-14,0 9-22,3 7-9,5 9 0,1 5 0,6 2 0,5 1 0,-2-2 0,0-5 0,-2-4 0,-4-3 0,-5-6 0,-4-3-5,-2-2-3,-2-5-5,-7-5 1,-3-4-1,-6-2 0,-5-2 0,0-3-1,4-1 0,7 0-1,6 2-4,5-2-14,13 0-29,15 3-92,1-3-300,5 0-226,3-6-349,2-4-647</inkml:trace>
  <inkml:trace contextRef="#ctx0" brushRef="#br0" timeOffset="31428.6434">15439 5559 8191,'-10'-2'0,"0"-1"0,-7 6 0,-1 3 0,1 10 0,5 10 0,1 10 0,6 8 0,4 4 0,5 1 0,8-4 0,2-9 0,7-4 0,7-10 0,4-7 0,3-7 0,-2-4 0,2-10 0,-2-6 0,-3-10 0,-7-7 0,-7-10 0,-9-9 0,-8-2 0,-12 0 0,-6 4 0,-5 8-7,-5 12-35,4 10-62,3-11-284,5 20-245,13 2-378,8-2-703</inkml:trace>
  <inkml:trace contextRef="#ctx0" brushRef="#br0" timeOffset="31822.9694">15904 5562 7040,'-8'0'209,"-4"3"-26,-4 3-23,-4 7-21,0 3-17,5 7-18,5 8-15,8 1-14,4 6-12,5-1-56,8 1-7,6-7 0,7 1 0,5-8 0,1-10 0,3-4 0,-3-7 0,2-11 0,-6-5 0,-6-8 0,-6-10 0,-10-10 0,-8-5 0,-12-3 0,-9-3 0,-8 7 0,-2 4 0,0 11 0,6 10-44,15 8-82,5-13-269,10 22-242,12 2-376,6-2-699</inkml:trace>
  <inkml:trace contextRef="#ctx0" brushRef="#br0" timeOffset="32160.0009">16389 5571 7098,'0'0'191,"-2"0"-22,0 3-20,-7 6-18,0 7-17,1 5-14,-1 8-15,3 4-12,5 0-12,6 1-41,7-4-20,4-1 0,9-7 0,8-5 0,7-10 0,1-2 0,-2-10 0,-5-9 0,-8-10 0,-10-10 0,-12-12 0,-11-2 0,-12 0 0,-11 4 0,-5 9 0,-1 9-12,6 9-50,26 5-294,1 8-254,4 1-388,15 0-729</inkml:trace>
  <inkml:trace contextRef="#ctx0" brushRef="#br0" timeOffset="32606.2963">16730 5308 7279,'6'-9'142,"8"-2"-3,9 0-15,12 0-14,2 7-12,5 3-13,0 2-10,-9-1-11,-10 0-9,-8 0-40,-8 1-10,-5 2-5,-2 0 0,-2 5 0,2 3 0,2 8 0,-2 3 0,1 10 0,2 2 0,4 7 0,-1 5 0,2 4 0,1 4 0,2 0 0,1-2 0,1-1 0,-3-2 0,-1-5 0,-6-5 0,0-4 0,-6-5 0,-4-6 0,-7-3 0,-6-6 0,-9-3-57,-13-8-291,-12-1-256,-13-6-392</inkml:trace>
  <inkml:trace contextRef="#ctx0" brushRef="#br0" timeOffset="33835.6328">7436 7390 7530,'2'-5'109,"-2"-2"-10,1 3-10,4 1-9,2 14-9,3 13-7,2 12-8,2 11-6,-1 12-7,-1 4-43,-2 0 0,-8 0-19,0-5-48,-2-13-295,-3-7-251,-1-13-389</inkml:trace>
  <inkml:trace contextRef="#ctx0" brushRef="#br0" timeOffset="34095.9369">7461 7362 7230,'16'-35'170,"7"-2"-19,9-4-18,11 2-16,-1 21-14,1 18-14,2 10-12,-9 9-11,-10 9-11,-16 2-55,-11 5 0,-17 1 0,-17-5 0,-8-3 0,-5-5-28,4-5-41,71-7-298,-41-2-250,21-6-385,14-2-722</inkml:trace>
  <inkml:trace contextRef="#ctx0" brushRef="#br0" timeOffset="34566.1328">7933 7841 6782,'-3'-1'262,"-1"1"-37,-2-1-29,0-2-27,2 6-24,1-3-21,3-4-18,4-4-18,1-9-16,1-5-50,-2-10-22,3-3 0,2-5 0,-4-3 0,4 1 0,5 2 0,1 3 0,4 10 0,-2 7 0,2 9 0,-1 10 0,0 8 0,-2 8 0,1 7 0,3 10 0,1 4 0,0 3 0,1 2 0,-3 0-31,4-2-101,-15-6-261,-2-5-243,-3-9-376,-7-10-703</inkml:trace>
  <inkml:trace contextRef="#ctx0" brushRef="#br0" timeOffset="34730.6239">7978 7741 7361,'0'-2'44,"7"0"-36,10 1-113,7-13-421,10 12-198,7 0-304</inkml:trace>
  <inkml:trace contextRef="#ctx0" brushRef="#br0" timeOffset="35022.7921">8552 7547 7380,'-12'-7'139,"-4"3"-15,-7 1-13,-6 1-12,4 7-12,5 8-10,0 5-10,11 7-10,6 8-7,4 3-50,11 0 0,11-4 0,7-3 0,11-5 0,9-6-44,36-11-298,-37-4-256,0-7-395,-6-7-739</inkml:trace>
  <inkml:trace contextRef="#ctx0" brushRef="#br0" timeOffset="35283.7649">9007 7610 7666,'10'-3'82,"9"3"-6,3-2-8,8-1-5,-1 4-6,3-2-48,-3 1-72,-6-30-352,-2 30-237,-7-2-367,-12-1-683</inkml:trace>
  <inkml:trace contextRef="#ctx0" brushRef="#br0" timeOffset="35455.3038">9019 7840 8095,'16'0'12,"4"-1"0,7-2-1,5 3-56,-4 0-325,-5 4-250,-9-4-385,-7 0-719</inkml:trace>
  <inkml:trace contextRef="#ctx0" brushRef="#br0" timeOffset="40234.0864">10024 7332 6393,'-5'-4'185,"1"-1"71,-2-3 21,0 1-41,4-1-34,0 4-31,2 2-26,0-1-24,6 3-21,6-2-44,9-2-21,9 1-21,9-3-14,2 1 0,1 1 0,-9 2-39,-3 1-56,-9-28-286,-11 26-248,-10-2-380,-13-1-710</inkml:trace>
  <inkml:trace contextRef="#ctx0" brushRef="#br0" timeOffset="40699.3215">9931 7300 6838,'-1'5'110,"-3"1"66,1 5 28,-2 5-25,2 7-25,0 2-19,-1 3-20,0 4-16,-2 0-15,3-6-36,0-1-13,0-7-21,2-6-14,-1-6 0,1-4 0,1-2 0,0-6 0,0-2 0,0 0 0,3-4 0,1-2 0,10 3 0,4 0 0,9 3 0,7 1 0,3 6 0,1-1 0,2 5 0,-4 4 0,-2 7 0,-8 3 0,-6 8 0,-12 4 0,-3 2 0,-11-1 0,-14 2 0,-10-6 0,-10-4-13,-9-5-24,2-7-25,2-6-38,61-10-309,-44-1-238,11-6-370,13-4-688</inkml:trace>
  <inkml:trace contextRef="#ctx0" brushRef="#br0" timeOffset="41070.6138">10374 7547 6745,'2'-4'116,"-2"0"24,0-2 13,1 3-11,-1 2-4,0 1-4,0-1-4,0 1-9,0 0-9,0 0-37,0 0-24,0-3-14,0 3-12,0 0-2,0-1-5,0 1-4,0-3-5,0 3-3,-1-1-4,-2 1-34,2 0-35,-1-12-301,2 8-249,6 3-387,6-6-719</inkml:trace>
  <inkml:trace contextRef="#ctx0" brushRef="#br0" timeOffset="41670.4832">10867 7304 6650,'-6'-5'157,"-7"-4"79,-4-2-6,-8 4-32,-1 3-27,-5 3-24,-3 2-23,1 5-18,1 3-19,3 4-39,4 4-18,6 4-23,10 1-7,6-1 0,8 0 0,9-2 0,8 0 0,5-6 0,8-4 0,5-6 0,-1-3-1,0-4-9,-2-7-3,-6-3 1,-9-4 2,-8-2 10,-10 0 0,-1 3 0,-7 3 0,-3 5 0,-3 4 0,2 3 12,-2 6 1,6 7-2,1 5-1,7 7-10,5 6 0,6 4 0,2-1 0,1 3 0,-2-2 0,-5-4 0,-7-2 0,-7-6 0,-9-5 0,-9-3 0,-11-5 0,-8-4 0,-4-1-28,5-2-59,8-35-287,15 28-249,10-2-383,17-2-717</inkml:trace>
  <inkml:trace contextRef="#ctx0" brushRef="#br0" timeOffset="42290.9309">11258 7424 6823,'0'-13'254,"0"-3"-34,0-5-30,0-3-25,2 6-23,1 4-21,1-1-18,10 2-17,4 2-16,9 3-53,3 1-17,2 6 0,-4 1 0,-7 5 0,-8 6 0,-7 6 0,-6 7 0,-10 7 0,-6 3 0,-6-2 0,-4 0 0,-5-3 0,0-4 0,5-4 0,6-2 0,6-8 0,6 0 0,6-6 0,2 1 0,8-1 0,8-3 0,11 0 0,7-2 0,12 0 0,0 0 0,-1 0 0,-5-2 0,-8 2 0,-6 0-46,62-1-297,-72 0-256,-11-5-395,-3 1-738</inkml:trace>
  <inkml:trace contextRef="#ctx0" brushRef="#br0" timeOffset="44235.6115">12072 7178 7671,'-1'-9'83,"1"1"-8,0-1-7,0 2-5,0 14-6,0 10-6,3 6-6,2 12-4,2 8-4,3 2-37,4 3 0,-1-4 0,0-5 0,0-6 0,4-9 0,-1-9 0,3-9 0,1-6 0,-1-8 0,2-4 0,-6-4 0,2-2 0,-2-3 0,-2 1 0,-6 5 0,-1 4 0,-3 4 0,2 5 0,0 3 0,3 6 0,6 2 0,6 7 0,7 1 0,4 3 0,5-3 0,8-5 0,-2-4 0,-2-5 0,-9-4 0,-8-9 0,-16-5 0,0-11 0,-12-4 0,-4-6 0,-6 1 0,-4 4 0,-6 5-38,13 8-85,-14 6-268,-3 6-245,2 2-375,3 4-702</inkml:trace>
  <inkml:trace contextRef="#ctx0" brushRef="#br0" timeOffset="45122.4183">7096 6849 6019,'-6'3'173,"-1"6"46,0 9 23,-1 14 59,4 13-21,1 20-45,-4 14-37,3 13-33,1 12-29,0 7-48,1 1-28,-1 0-19,-2-6-14,-5-7-46,-3-12-42,53-15-302,-55-18-251,-2-18-389</inkml:trace>
  <inkml:trace contextRef="#ctx0" brushRef="#br0" timeOffset="46598.985">7156 6892 4168,'28'0'294,"11"1"49,16 1 3,18-2-18,4-3-21,12 3-16,14 0-20,17 0-14,7 0-4,10 0-71,5 3-29,3-1-14,1 4-15,4 0-12,0 1-14,3 2-15,0 0-7,3 1-13,-4 0-14,-3 1-11,-4-2-5,-4-1-7,-4-3-6,-1 4-2,-2-3-2,-4 2 0,-3-2-2,-4 2 0,1 0 0,2 0-3,-1 1-6,-1-1-11,-1 2-7,-5-6-10,1-1-7,2 1-1,3-3-3,1 2 0,3-3-6,-1 1-1,0 0-10,8-2 6,6 0 10,1 1 12,0 0 15,-3 0 4,-10 0 25,-10 0 13,-9 0 8,-12 0 2,-12 0 10,-14 0-1,-17 0-3,-13 0-6,-13 0-5,-14 0-7,-3 0-15,-5 0-8,1 2-5,-1 2 0,7 5-4,-3 5 0,1 9 0,-6 0 0,-4 9 0,-2 6 0,-2 2 0,-2 4 0,2 8 0,-6 0 0,-1 3 0,0 0 0,-2-1 0,2-2 0,0-9 0,-2-2 0,-2-7 0,-4-5 0,0-1 0,-6-3 0,-6-6 0,-5 3 0,-10-1 0,-8-3 0,-11 3 0,-12-2 0,-13 0 0,-10-4-14,-12-2-17,-5-2-14,-8-2-17,-8 0-20,-8-1-22,-3-5-21,-8 1-22,-5-3-24,0 1-27,2-4 25,3 4 48,4-2 27,8 0 29,-7 0 30,3 0 27,0 0 11,-3-2 14,-2 1 12,3-3 14,0 1 8,2-4 4,5 0 6,7-1 3,4 1 0,6-1 0,1 4 0,0 1 1,-1 1-7,2-2-10,0-1-9,3 2-3,3-4-5,4-1-2,4 4 0,7-1-6,7-3-3,7 6-8,3-1-4,8 3-1,4-2-3,3 4 0,3-2-1,4 0 1,4-2-1,0 2 0,5 0 2,4 0-1,-1 0 2,3 2 4,-1-2 6,-3 3 2,-1-3 6,2 0-1,-1 2 0,2-2-1,-1 0-10,2 4-46,14-2-120,-3-2-354,10 2-205,15-5-315</inkml:trace>
  <inkml:trace contextRef="#ctx0" brushRef="#br0" timeOffset="51890.926">5401 9607 6306,'0'0'159,"0"0"32,0 5 24,0 7 34,0 5-13,0 10-34,0 4-30,0 10-28,-6 5-23,-7 4-39,-3 7-69,2-1-85,-7 1-324,1-11-242,5-7-375,6-12-698</inkml:trace>
  <inkml:trace contextRef="#ctx0" brushRef="#br0" timeOffset="52392.0342">5038 9668 7012,'-11'-3'207,"-5"0"-26,3 0-21,-1 0-20,9 3-17,5 3-17,0 8-15,3 5-14,6 5-12,4 5-36,4-3-29,6-5 0,3-7 0,-3-7 0,-5-7-1,-7-7-3,-5-5-2,-6-6 0,-8-1-3,-4-2-4,-3 2-23,-1 8-25,2 7-49,11 1-308,0 8-237,7 7-365,8 0-679</inkml:trace>
  <inkml:trace contextRef="#ctx0" brushRef="#br0" timeOffset="52838.3464">5687 9907 6785,'-8'0'118,"-2"0"29,-4 3 39,-1 1 8,1 6-26,2 2-23,4 3-19,1 6-19,4 1-17,3-2-37,8-3-15,7-3-14,6-6-14,4-5-10,1-7 0,-4-8 0,-8-8 0,-8-1 0,-9-7 0,-11 2 0,-4 7-15,-4 4-43,34 4-298,-32 7-253,6 3-390,9 1-729</inkml:trace>
  <inkml:trace contextRef="#ctx0" brushRef="#br0" timeOffset="53470.8325">6593 9681 7527,'0'-6'104,"0"3"-5,0 1-9,0 4-9,0 12-9,0 8-8,0 10-7,0 9-7,0 5-7,0 1-42,0 1 2,0 1-33,0-6-34,0-5-53,19-16-291,-22-3-240,-1-13-369,-3-7-691</inkml:trace>
  <inkml:trace contextRef="#ctx0" brushRef="#br0" timeOffset="53859.8346">6599 9675 7467,'9'-27'121,"2"-4"-11,8-5-12,3-1-10,5 14-10,5 12-9,4 7-8,-1 4-8,-4 7-7,-9 8-46,-10 8 0,-10 7 0,-12 7 0,-14 5-9,-9 0-15,-8-4-7,-4-4-2,5-7-4,4-6-2,7-6-2,10-3 5,6-4 11,8-4 25,3 4 15,7-1 26,10 4 2,3-1-3,3 7-4,10 1-3,-3-1-3,-2 5-38,0 3-49,8-3-108,-11-2-259,-6-3-235,-1-8-363,-3-6-674</inkml:trace>
  <inkml:trace contextRef="#ctx0" brushRef="#br0" timeOffset="54294.9093">6904 9939 7677,'4'-7'82,"0"-1"-8,7-4-7,4 0-5,6 5-6,5 2-5,1 1-6,-1 1-4,-3 3-5,-4-3-36,-5 1 0,-5 0 0,0 0 0,-1-4-4,-1 0-2,-1-2-1,0 0-1,-3-3 3,-1 3 5,-2 1 0,-5-3 0,-7 3 0,-5 1 0,-3 4 4,-8 0 3,1 2 0,1 6 0,0 6-2,8 9-5,7 5 0,5 11 0,12 1 0,8-1 0,8-1 0,9-5-12,12-4-40,9-4-72,3-13-277,0-6-241,1-2-372,-1-14-695</inkml:trace>
  <inkml:trace contextRef="#ctx0" brushRef="#br0" timeOffset="54818.5663">7617 9864 7653,'-4'-10'86,"-6"-2"-8,-3-2-7,-8 1-6,4 6-6,-9 5-7,2 2-5,-1 6-5,2 3-4,3 3-38,4 6 0,4 3 0,8 0 0,2-3 0,5 0 0,10-4 0,6-6 0,5-3-3,8-3-6,1-4 1,-4-6 1,-3-1 7,-10 1 0,-3-4 0,-8 4 0,-4 2 0,-1 3 0,0 3 3,0 6 5,4 13 1,4 12-2,3 10-7,2 13 0,3 6 0,-4 3 0,-5 4 0,-4-4 0,-3-7 0,-9-6 0,-1-13 0,-7-13 0,-9-12 0,-5-9 0,3-13 0,-3-8 0,9-10 0,11-6 0,8-7 0,12-2-33,15 1-35,10 1-56,20-6-289,-9 12-238,-5 4-367,-6 4-686</inkml:trace>
  <inkml:trace contextRef="#ctx0" brushRef="#br0" timeOffset="55528.2487">7900 9857 7607,'0'-8'94,"0"1"-8,0 0-8,2 0-8,-2 6-6,0 4-7,0 3-7,0 5-5,1 3-5,3 8-40,6 0 0,0 0 0,6 0 0,-1-1 0,0-5 0,0-5 0,5-7 0,3-4 0,4-9 0,3-8 0,0-2 0,-1-5 0,-7-2 0,-5 4 0,-9 4 0,-5 3 0,-1 6 0,-2 3 0,0 3 0,1 5 0,1 3 0,4 6 0,3 4 0,5 9 0,6 1 0,6 1 0,5-2 0,3-2 0,2-3 0,3-7 0,0-7 0,-5-4 0,1-9 0,-5-9 0,-5-7 0,-6-7 0,-6-7 0,-9-4 0,-1 2 0,-3-1 0,-2 5 0,-2 7 0,0 5 0,-2 8 0,-1 6 0,-2 7 0,5 6 0,2 9 0,-1 7 0,6 8 0,5 8 0,-1 5 0,0 3 0,7 3 0,-2-1 0,2 0-47,15-3-87,-10-8-264,0-5-242,4-8-374,0-12-696</inkml:trace>
  <inkml:trace contextRef="#ctx0" brushRef="#br0" timeOffset="56206.86">9095 9866 7626,'-11'-9'91,"-5"-1"-9,-7 0-6,-6 3-9,2 4-5,1 4-7,7 6-5,3 2-7,4 5-4,2 4-39,6 8 0,3-2 0,1-1 0,0-1 0,5-6 0,8-4 0,3-9 0,7 1 0,5-9 0,1-2 0,-4-2 0,-3-2 0,-6-4 0,-4 1 0,-4 1 0,-5-2 0,0 4 0,-2 2 0,-1 5 0,2 1 0,-1 3 0,2 3 0,6 9 0,5 2 0,8 6 0,4 6 0,7-2 0,0-5 0,3-5 0,1-5 0,-1-9 0,0-7 0,0-7 0,-7-9 0,-4-6 0,-8-10 0,-7-2 0,-6-1 0,-2 0 0,-7 3 0,-1 2 0,2 8 0,0 8 0,-2 6 0,3 10 0,0 6 0,3 10 0,-1 10 0,1 8 0,4 10 0,2 9 0,0 4 0,1 2 0,0-1-17,2-3-47,13-10-97,-16-5-256,0-15-238,0-6-366</inkml:trace>
  <inkml:trace contextRef="#ctx0" brushRef="#br0" timeOffset="56570.76">9463 9861 7288,'8'-9'122,"6"-1"15,14-2-13,9-3-14,8 6-13,10 4-10,1 3-12,-5 1-10,-5 0-10,-13 1-35,-8 0-10,-14 0-9,-6-2-1,-4 2 0,-1 0 0,0 0 0,0 0 0,0 4 0,0 3 0,0 8 0,0 6 0,2 6 0,2 4 0,1 5 0,0-1 0,1 0 0,-3-6-22,1-3-58,-4-42-289,0 24-250,1-8-385,-1-8-718</inkml:trace>
  <inkml:trace contextRef="#ctx0" brushRef="#br0" timeOffset="56716.2145">9807 9635 8191,'-1'-11'0,"1"4"-34,4 0-44,9-3-294,4 9-250,8 9-383,4 2-716</inkml:trace>
  <inkml:trace contextRef="#ctx0" brushRef="#br0" timeOffset="57094.9559">10198 9860 7952,'0'-2'34,"0"2"-3,-1 0-1,-2 3-2,0 5-2,-5 6-1,3 6-2,2 8-2,2 3 0,2 1-21,5 0 0,6-2 0,1-5 0,5-5 0,8-8 0,0-4 0,-1-5 0,1-9 0,-4-9 0,-11-6 0,-2-8 0,-15-10 0,-8-5 0,-12-2 0,-8 3 0,-2 1 0,0 12-49,7 7-63,11-7-280,10 23-244,10 7-376,9 3-702</inkml:trace>
  <inkml:trace contextRef="#ctx0" brushRef="#br0" timeOffset="57562.5825">10520 9832 7841,'2'0'52,"1"0"-4,2 1-3,4 5-3,4 4-4,-1 7-3,-2 7-2,0 10-3,-1 0-3,-4 4-27,1-3 0,-3-5 0,1-6 0,-2-8 0,-1-8 0,2-8 0,1-10 0,2-7 0,2-12 0,-2-5 0,2-4 0,-1-4 0,2 3 0,4 0 0,0 3 0,4 5 0,2 6 0,6 9 0,2 9 0,3 10 0,3 8 0,-2 6 0,1 7 0,-5 7 0,-1 6 0,-5 1 0,-6 2 0,-6-4 0,-4-1 0,-5-6-25,0-2-62,0-36-285,0 21-250,5-3-383,2-9-717</inkml:trace>
  <inkml:trace contextRef="#ctx0" brushRef="#br0" timeOffset="57808.7655">11508 9944 7877,'3'-5'46,"8"2"-4,4-1-2,5-1-2,3 5-4,2-1-2,1 2-2,-3 3-41,2 1-62,-8-17-309,-4 19-247,-9-3-380,-8 0-711</inkml:trace>
  <inkml:trace contextRef="#ctx0" brushRef="#br0" timeOffset="57970.6763">11569 10132 7433,'7'4'128,"10"0"-13,9 0-11,9 1-12,-1 0-11,0-2-8,-10-2-59,31 1-401,-49-1-247,-11-1-377</inkml:trace>
  <inkml:trace contextRef="#ctx0" brushRef="#br0" timeOffset="64910.5552">13167 9498 7066,'0'-4'92,"0"-1"47,0 1 16,0-4-8,4 5-17,1 3-16,3-2-15,8 4-13,0 6-13,4 5-31,3 10-11,2 10-18,4 11-9,2 8-4,3 3 0,-3 3 0,-1-3 0,-3-6 0,-1-8 0,3-13 0,2-13 0,-1-10 0,1-14 0,-2-13 0,-4-12 0,-4-10 0,-6-11 0,-3-3 0,-5-3 0,-5 1 0,-2 4 0,0 5 0,0 5 0,0 13 0,0 11-40,6 13-54,2-45-288,5 62-246,3 7-380,-1 3-709</inkml:trace>
  <inkml:trace contextRef="#ctx0" brushRef="#br0" timeOffset="65162.8429">13971 9772 7157,'0'-3'87,"0"1"63,0 0-1,0 6-17,0 6-16,0 6-13,0 9-14,6 4-62,-1 3-48,0-11-384,-1 3-240,0-6-372,-5-9-691</inkml:trace>
  <inkml:trace contextRef="#ctx0" brushRef="#br0" timeOffset="65434.8463">13920 9682 7636,'0'-17'89,"2"0"-8,9 2-7,9 3-8,9 10-5,9 15-7,7 8-5,2 8-6,-6 5-5,-10 8-38,-10 1 0,-15 2 0,-17-7 0,-16-3 0,-16-7 0,-6-7-16,-5-6-24,8-6-40,34-12-302,-9-1-247,17-9-380,15-3-711</inkml:trace>
  <inkml:trace contextRef="#ctx0" brushRef="#br0" timeOffset="65710.8071">14414 9651 7627,'0'-3'91,"0"-1"-9,-2 4-7,-5 4-7,0 10-7,-6 9-6,4 8-5,-1 6-7,6 3-4,13 0-39,9-4 0,11-3 0,5-6-32,26-5-100,-17-11-261,-4-5-243,-10-9-376,-14-11-702</inkml:trace>
  <inkml:trace contextRef="#ctx0" brushRef="#br0" timeOffset="66192.7301">12753 9110 7462,'-23'4'123,"-6"13"-13,-9 8-11,-4 20-11,12 14-9,16 16-10,12 9-7,21 9-9,18-2-7,18-4-77,16-6-70,17-13-280,13-17-247,12-17-379,6-17-711</inkml:trace>
  <inkml:trace contextRef="#ctx0" brushRef="#br0" timeOffset="66648.3221">14489 9152 8139,'0'-5'6,"0"4"0,11 7 0,15 11 0,17 20 0,11 15-1,11 16 1,-3 14-1,-10 8 1,-16 2-6,-18 3 0,-18-4 0,-16-6 0,-21-11 0,-10-12-51,57-16-295,-61-12-255,10-14-393,20-11-737</inkml:trace>
  <inkml:trace contextRef="#ctx0" brushRef="#br0" timeOffset="67251.4713">15175 9789 6410,'0'-12'344,"0"-1"-50,0-5-44,0 3-37,0 3-32,0 7-29,-3 5-25,-2 8-22,0 7-21,1 9-54,-1 8-29,5 7-1,-1 5 0,2 4 0,-1-7 0,0 0-29,0-7-40,2-9-64,-2-8-281,3-10-238,-3-7-368,1-13-683</inkml:trace>
  <inkml:trace contextRef="#ctx0" brushRef="#br0" timeOffset="67618.9011">15159 9786 7335,'0'-14'148,"0"-1"-16,0 1-14,0-3-14,0 13-12,2 6-12,6 7-10,2 4-9,5 8-10,6 5-51,4 5 0,-1 1 0,2-1 0,0-3 0,-3-4 0,0-7 0,-2-5 0,-4-10 0,0-4 0,-4-6 0,5-8 0,-5-9 0,-3-4 0,-3-4 0,-4-2 0,-3-1 0,0 6 0,-3 5 0,1 5 0,-2 8-33,1 7-46,9 5-94,-6 2-256,1 1-234,7 2-359,3-1-671</inkml:trace>
  <inkml:trace contextRef="#ctx0" brushRef="#br0" timeOffset="68010.8316">15650 9706 7299,'0'-7'156,"0"-2"-18,1 2-15,0 2-14,1 7-14,-1 5-11,2 8-12,-1 7-10,-1 7-9,2 7-53,0 3 0,-3 3 0,2 2 0,-2-5 0,0-2 0,0-7 0,0-7 0,0-8 0,1-4 0,3-6 0,8-2 0,7-1 0,7-2 0,5 0 0,1 0 0,0-2 0,-5 2 0,-2 0-49,22 0-103,-31-3-252,-3 3-242,2-10-370,1 1-692</inkml:trace>
  <inkml:trace contextRef="#ctx0" brushRef="#br0" timeOffset="68538.336">16276 9794 7073,'2'0'197,"1"-1"-24,7 1-21,7-2-19,8 4-16,9-2-16,8-2-13,0 2-14,-1 0-12,-5 0-41,-6 0-21,-8 0 0,-10 0 0,-6 0 0,-3 0 0,-3 0-9,0 2-48,0-2-295,-9 2-255,-3 1-390,-6-2-731</inkml:trace>
  <inkml:trace contextRef="#ctx0" brushRef="#br0" timeOffset="70086.4087">17391 9235 5273,'0'-5'338,"0"-4"44,0 0 61,0-4-33,0 0-73,0 1-60,0 3-51,0 1-42,0 3-37,0 2-65,4 1-31,2 4-20,5 7-21,4 12-10,5 13 0,2 11 0,4 11 0,0 2 0,-2-2 0,2-3 0,-1-9 0,-5-8 0,5-10 0,-1-13 0,1-7 0,1-12 0,-3-11 0,-3-12 0,-4-10 0,-6-9 0,-3-8 0,-2-2 0,-5-2 0,1 10 0,-1 10 0,0 9 0,0 16-54,10 10-69,-1 5-274,1 8-244,7 6-373</inkml:trace>
  <inkml:trace contextRef="#ctx0" brushRef="#br0" timeOffset="70327.329">18155 9447 7533,'0'0'103,"0"2"-9,0 4-8,0 6-9,0 7-7,3 10-8,3 5-6,3 4-53,2-3-41,0-13-347,-4 2-246,-1-9-379,-4-8-706</inkml:trace>
  <inkml:trace contextRef="#ctx0" brushRef="#br0" timeOffset="70602.6844">18108 9362 8092,'2'-11'12,"4"-1"0,8 6 0,9 0-1,8 15 0,9 11 0,5 10-1,-6 8 0,-6 6 0,-8 6-10,-14-4 0,-5 1 0,-16-5 0,-11-8 0,-10-7 0,-8-6 0,-6-7-29,3-7-38,11-7-300,14-3-250,10-7-386,16-2-721</inkml:trace>
  <inkml:trace contextRef="#ctx0" brushRef="#br0" timeOffset="70912.7691">18669 9428 8191,'0'-5'0,"0"1"0,0-1 0,0 2 0,-2 6 0,-2 7 0,-6 9 0,1 7 0,-1 8 0,3 9 0,4-1 0,6-3 0,8-1 0,12-4 0,12-9 0,10-3-34,14-8-71,-1-9-278,-11-5-247,-13-8-379,-18-12-707</inkml:trace>
  <inkml:trace contextRef="#ctx0" brushRef="#br0" timeOffset="71373.2748">17071 8678 7761,'-31'24'66,"-8"15"-5,-4 21-5,-3 24-5,21 13-4,15 15-4,13 7-4,21 4-49,20-1-39,17-24-329,19-5-248,21-18-381,12-18-713</inkml:trace>
  <inkml:trace contextRef="#ctx0" brushRef="#br0" timeOffset="71814.8122">18989 8883 8191,'0'-4'0,"7"2"0,12 7 0,17 12 0,11 20 0,12 22 0,0 23 0,-7 15 0,-16 11 0,-15 4 0,-16-3 0,-21-9 0,-18-6-25,3-10-97,-25-16-265,-5-17-245,5-15-378,11-19-707</inkml:trace>
  <inkml:trace contextRef="#ctx0" brushRef="#br0" timeOffset="72383.2889">19518 9542 7663,'0'-9'84,"0"1"-8,0 1-6,0-1-6,0 8-7,0 8-5,0 7-5,-2 8-6,1 5-4,-1 9-37,1 2 0,1 2 0,-2 1 0,2-2 0,0-5 0,0-9 0,2-6 0,7-6 0,5-7 0,9-4 0,10-1 0,9-5 0,-1-3 0,-2 1 0,-4-1 0,-13 0 0,-6 3-67,-11-40-286,-8 38-255,-10-2-390,-8-1-732</inkml:trace>
  <inkml:trace contextRef="#ctx0" brushRef="#br0" timeOffset="73750.7311">13558 10451 5486,'-6'0'241,"4"-2"53,0 2 16,0 0 12,4-2 1,3 2-26,6-1-45,5 1-44,11 0-39,12 0-67,7 0-29,9 0-25,7 0-14,8 0-13,6 0-12,0 1-7,8 1-5,1 1-5,-1 1-6,1-2-2,2 0 2,1-2 1,2 1 7,-1-2 6,0 1 0,1 0 0,-2 0 3,-1 0 7,2 0 6,-2 0 0,1 0-3,0 0-2,0 0-6,0 0-5,-1 0 0,-2 0 0,0 0 0,-1 1 0,1-1 0,4 0 0,5 0 0,9 0 0,2 0 0,1 0 0,-1 0 0,-4 0 0,-7 0 0,-4 0 0,-2 0 0,1 0 0,5-1 0,4 1 0,4-3 0,1 0 0,-1-2 0,-2 2 0,-3-3 0,1-1 0,4 2 0,4 1 0,5-2 0,3 3 0,-1 0 0,-2-3 0,-7 1 0,-8 1 0,-3 0 0,-10 0 0,-7 1 0,-7 3 0,-10 0 0,-10 0 0,-11 0 0,-12 3 0,-8-1-35,-6 5-40,9-4-95,-16 5-258,1-4-234,-3-3-361,-6-2-671</inkml:trace>
  <inkml:trace contextRef="#ctx0" brushRef="#br0" timeOffset="74707.0404">15416 10885 7603,'0'-5'95,"0"3"-8,0 1-9,4-1-7,6 9-7,8 12-7,7 8-6,9 12-6,2 12-5,0 6-40,0 1 0,-1 1 0,-9-5 0,-3-7 0,-2-10 0,-4-13 0,0-14 0,3-13 0,-3-11 0,2-12 0,-1-13 0,-3-9 0,-5-8 0,3-4 0,-4-1 0,-2 1 0,-2 9 0,-2 12 0,-3 14-42,2 14-69,-2 11-277,0 9-245,2 5-378,3 6-703</inkml:trace>
  <inkml:trace contextRef="#ctx0" brushRef="#br0" timeOffset="74918.8337">16125 11243 7728,'0'12'72,"0"8"-6,0 9-6,0 10-4,1 3-44,1 5-42,9-1-80,-8-3-332,1-11-230,-2-8-355,-2-9-659</inkml:trace>
  <inkml:trace contextRef="#ctx0" brushRef="#br0" timeOffset="75207.8414">16113 11198 8186,'-3'-16'1,"2"-1"-1,-1 2 1,7 1-1,12 10 1,12 15-1,6 8 1,12 9-1,1 8 1,-9 10-1,-12 3 0,-15 0 0,-12-1 0,-18-3 0,-12-4 0,-12-10 0,-3-6-7,-2-8-34,6-8-32,20-6-94,5-3-263,10-10-234,15-7-359,13-6-670</inkml:trace>
  <inkml:trace contextRef="#ctx0" brushRef="#br0" timeOffset="75459.5519">16565 11246 7556,'0'-6'104,"0"0"-10,0 2-9,-4 0-8,0 11-8,-2 9-7,1 7-8,2 10-6,3 8-6,3 1-42,6-1 0,4-2 0,3-9 0,7-3-6,6-6-69,3-12-285,-2-6-252,0-6-388,1-6-726</inkml:trace>
  <inkml:trace contextRef="#ctx0" brushRef="#br0" timeOffset="75923.7328">14997 10508 6982,'-24'-1'221,"-10"2"-28,-10 13-24,-8 20-23,4 24-19,9 25-18,9 17-16,19 14-15,16 5-14,25 2-78,25-3-63,28-26-291,20 1-250,19-18-385,14-24-721</inkml:trace>
  <inkml:trace contextRef="#ctx0" brushRef="#br0" timeOffset="76418.878">16792 10676 7442,'21'10'127,"10"10"-14,12 13-11,12 17-11,1 19-10,0 12-10,-2 15-8,-14 8-9,-14 4-7,-18-3-47,-23-7 0,-21-10-67,-12-89-286,-6 53-255,-4-16-390,3-17-732</inkml:trace>
  <inkml:trace contextRef="#ctx0" brushRef="#br0" timeOffset="78009.1641">17491 11422 6794,'1'-5'218,"-1"-4"6,0 2-28,0-1-26,2 5-23,-2 1-21,0 2-19,0 0-16,1-1-16,-1 1-42,0 3-23,0 7-10,-1 8 0,-2 7 0,0 7 0,-2 4 0,-1-1 0,2-1 0,3-2 0,-2-5 0,3-5 0,3-4 0,-3-4 0,0-6 0,0 1 0,0-4 0,0-2 0,0-2 0,0 1 0,3-2 0,5 0 0,7-2 0,8 1 0,9-2 0,2-2 0,4 0 0,-5-3 0,-6 4 0,-8 0 0,-6 3 0,-6 0-32,-5 2-42,-2-4-296,3 6-250,0-3-384,4 1-718</inkml:trace>
  <inkml:trace contextRef="#ctx0" brushRef="#br0" timeOffset="78783.708">19837 10248 7202,'2'-3'67,"0"1"19,-1 0 44,7 0 4,3 10-15,9 4-14,6 6-12,8 6-13,3 5-9,1 2-31,-1-1-50,-2 0-50,-5-21-322,-5 10-246,-8-10-382</inkml:trace>
  <inkml:trace contextRef="#ctx0" brushRef="#br0" timeOffset="79050.555">20098 10253 6830,'0'-6'151,"-1"-2"17,-1 1 36,-4-1-27,0 8-23,-3 2-21,-3 8-19,-5 5-17,2 6-16,-5 8-41,1 5-14,-5 3-12,-4 3-65,10 0-88,-14 1-263,4-5-241,12-6-373,10-9-693</inkml:trace>
  <inkml:trace contextRef="#ctx0" brushRef="#br0" timeOffset="79770.3487">20818 10065 6520,'3'-4'67,"0"0"41,2-7 26,-1-2 17,1-2 46,0-4 18,-1-2-30,-1 2-26,-1 1-24,1 1-35,-3 1-21,1 5-23,1 4-15,-1 4-10,-1 1-18,1 5-13,-1 6 0,0 9 0,0 6 0,0 9 0,3 6 0,2 3 0,2-1 0,3 0 0,0-2 0,1-1 0,-3-3 0,-1-5 0,-5-5 0,-1-4-3,-1-4-11,-1-2-17,-5-6-9,-5-2-4,-1-4-3,-4-1-6,-2-2-4,2 0-6,2 0-4,1-2 4,2 2 29,2 0 45,6 0 21,2 0 30,3 0 6,10 0-6,8 0-5,8 0-15,5 0-41,3 2-44,10-2-100,-17 0-305,-6 1-229,-6-4-351,-6-2-650</inkml:trace>
  <inkml:trace contextRef="#ctx0" brushRef="#br0" timeOffset="80278.7921">21288 9972 6625,'0'-2'139,"0"0"53,-3 2 50,-3-3-32,-3 6-30,-2 1-25,-5 7-23,2 5-20,2 4-18,2 6-41,4 3-15,5 0-19,2 1-19,8 1 0,4-2 0,5 0 0,4-4 0,6-1 0,-1-6 0,1-3 0,-4-5 0,2-4 0,1-4 0,-2-5 0,-2-6 0,-1-7 0,-5-4 0,-8-7 0,-5-6 0,-7-3 0,-7 0 0,-7 0 0,-8 1 0,-4 7 0,1 4-32,6 6-52,2-9-291,9 16-247,6 1-384,6 1-714</inkml:trace>
  <inkml:trace contextRef="#ctx0" brushRef="#br0" timeOffset="80704.8228">21826 10024 6354,'-4'0'338,"-3"2"-33,-5 0-46,1 7-39,0 4-33,2 6-29,1 7-26,5 6-24,2 2-20,4 0-50,4 0-34,7-3-4,4-2 0,9-7 0,5-3 0,4-9 0,1-4 0,0-6 0,-4-9 0,-6-8 0,-8-7 0,-10-7 0,-9-10 0,-16 0 0,-10-2-8,14 4-117,-25 2-256,-5 1-247,4 5-380,2-1-711</inkml:trace>
  <inkml:trace contextRef="#ctx0" brushRef="#br0" timeOffset="110469.8489">7529 13259 4306,'3'-3'265,"1"-2"90,6-2 74,0-3 30,-1-1 54,-2 0-45,0 1-92,-2-1-73,-4 4-60,1 2-69,1 2-55,1 6-37,5 9-28,5 8-20,9 11-23,0 10-11,10 10 0,-4 2 0,4-3 0,-4-3 0,-5-8 0,-6-11 0,1-8 0,-2-11 0,0-15 0,1-18 0,1-18 0,-8-12 0,-5-13 0,-3-8 0,-3 2 0,0 3 0,0 10 0,0 15-17,1 18-42,9 16-68,4 14-279,6 11-240,3 8-372</inkml:trace>
  <inkml:trace contextRef="#ctx0" brushRef="#br0" timeOffset="110703.1696">8220 13386 7627,'0'-4'91,"0"-1"-9,0 3-7,0 3-7,0 9-7,0 5-6,0 12-5,0 4-44,0 6-37,42-3-340,-37-4-249,-4-10-385,-4-8-717</inkml:trace>
  <inkml:trace contextRef="#ctx0" brushRef="#br0" timeOffset="110990.7768">8060 13292 8006,'0'-12'25,"7"0"-1,11-2-1,11 7-2,7 8-1,14 15 0,5 10-2,-3 10-1,-10 11 0,-15 10-17,-13 0 0,-19-2 0,-15-4 0,-19-9 0,-9-10 0,-7-10-22,2-7-20,9-6-35,24-6-96,7-6-263,13-6-233,13-6-356,13-3-664</inkml:trace>
  <inkml:trace contextRef="#ctx0" brushRef="#br0" timeOffset="111267.0177">8674 13362 7843,'0'-4'52,"0"-1"-5,-5 2-2,-3 2-4,-1 10-2,-1 10-4,-3 10-3,6 8-2,4 9-3,4 1-27,7-3 0,10 0 0,8-10-38,19-5-76,-2-12-274,1-10-245,-10-12-379</inkml:trace>
  <inkml:trace contextRef="#ctx0" brushRef="#br0" timeOffset="111714.2">7374 12747 7502,'-28'-1'109,"-13"1"-10,-11 9-9,-7 13-10,10 19-7,8 20-8,16 22-7,11 16-7,17 12-7,22 7-24,24 2-72,104-9-294,-55-13-255,31-26-394,11-20-735</inkml:trace>
  <inkml:trace contextRef="#ctx0" brushRef="#br0" timeOffset="112190.8322">9032 12996 8191,'1'-3'0,"9"6"0,13 8 0,9 15 0,7 16 0,5 16 0,-9 19 0,-14 11 0,-20 8 0,-21-1 0,-20-1 0,-15-10-35,3-15-95,-12-12-262,11-16-245,18-19-376,21-12-702</inkml:trace>
  <inkml:trace contextRef="#ctx0" brushRef="#br0" timeOffset="112462.1259">9550 13564 7631,'3'-4'90,"0"3"-9,0 1-6,0 7-8,-2 10-6,-1 7-6,0 8-6,0 8-6,2-1-6,-2 2-76,0-4-54,-5-22-289,-2 4-246,3-12-380,-2-8-709</inkml:trace>
  <inkml:trace contextRef="#ctx0" brushRef="#br0" timeOffset="112758.8027">9573 13510 7455,'-1'-19'124,"1"-1"-13,0 0-11,-1 6-10,5 16-11,3 17-9,7 10-8,7 9-9,6 5-6,5 3-47,-1-5 0,0-7 0,-1-7 0,-3-10 0,-1-9 0,-4-14 0,0-11 0,-5-9 0,-8-11 0,-5-9 0,-4-4 0,-4 2 0,-3 6-30,3 9-71,-4 13-280,2 8-246,5 6-382,10 5-709</inkml:trace>
  <inkml:trace contextRef="#ctx0" brushRef="#br0" timeOffset="113087.3322">10109 13442 7823,'0'-6'55,"0"3"-4,3 0-4,-2 6-3,2 12-3,-1 8-4,-1 8-3,-2 8-4,1 5-1,-2-3-29,2 4 0,0-5 0,0-5 0,3-5 0,4-3 0,6-5 0,7-5 0,9-8 0,4-4 0,2-2 0,0-3-27,36-1-114,-44-6-253,-4-5-243,-4-2-376,-5-11-702</inkml:trace>
  <inkml:trace contextRef="#ctx0" brushRef="#br0" timeOffset="113594.7492">10741 13469 8119,'8'-5'9,"7"-1"0,6 0-1,11 0 0,5 3 0,-4 2 0,-4 1-1,-6 0 0,-7 1 1,-7 2-21,0 2-53,-3-6-293,-3 8-252,-1-3-389,1-1-727</inkml:trace>
  <inkml:trace contextRef="#ctx0" brushRef="#br0" timeOffset="113794.6785">10782 13696 8185,'4'0'1,"9"0"-1,6-2 1,7 2 0,1 0-1,5 0 1,-5 0-1,-6 0 1,-8 0-61,-4-36-290,-6 31-255,-4-2-391,-6-2-733</inkml:trace>
  <inkml:trace contextRef="#ctx0" brushRef="#br0" timeOffset="116137.0982">11867 12925 5919,'0'-10'205,"0"-3"46,0-5 45,0 0 34,0 3-53,0 4-44,0 4-39,0 1-32,0 0-30,3 3-46,-3 3-33,2 0-18,4 9-17,8 10-18,6 11 0,7 15 0,3 9 0,3 4 0,0-2 0,-3-6 0,-1-10 0,-6-8 0,-4-10 0,0-11 0,-1-7 0,0-11 0,-2-9 0,0-11 0,-5-9 0,0-12 0,-3-6 0,-5-6 0,0-4 0,-1 3 0,-2 7 0,0 9 0,0 15 0,0 18-42,8 9-92,-3 11-262,4 8-243,3 9-375,10 7-697</inkml:trace>
  <inkml:trace contextRef="#ctx0" brushRef="#br0" timeOffset="116834.9919">12521 13125 6960,'0'-3'223,"-2"2"-29,2-2-24,0-1-21,-2 3-21,2 6-17,4 4-17,-1 6-15,-1 7-13,1 3-49,-1 3-17,0-1 0,-6-3 0,1-3 0,-2-5 0,1-5 0,4-5 0,-3-5 0,6-5 0,4-8 0,2-6 0,4-5 0,5-9 0,1 1 0,-2-1 0,4 0 0,-6 3 0,1 6 0,1 6 0,2 5 0,-1 7 0,2 5 0,0 7 0,1 6 0,-4 8 0,2 6 0,-2 3 0,-3 4 0,-5-1 0,-3-4 0,-3-5 0,-1-8 0,1-3 0,-3-8 0,2-3 0,2-4 0,1-6 0,1-6 0,3-5 0,1-6 0,0-3 0,1-4 0,6 1 0,-2 1 0,7 6 0,4 6 0,3 12 0,2 6 0,3 9 0,-1 9 0,-1 7 0,-5 8 0,-7 8 0,-11 4-34,-5 4-78,-14-1-274,-13-3-246,-11-10-379</inkml:trace>
  <inkml:trace contextRef="#ctx0" brushRef="#br0" timeOffset="117207.5964">12056 13639 6633,'-10'0'247,"3"0"9,2-1-35,10 1-31,21 0-27,28 1-24,21 1-22,30 3-19,25-2-17,18 3-45,3 0-26,0-2-10,-20-2 0,-28 2 0,-28-2 0,-29 2-27,-25 3-57,-15-65-289,-18 63-249,-12-1-383,-13 2-719</inkml:trace>
  <inkml:trace contextRef="#ctx0" brushRef="#br0" timeOffset="117600.2967">12497 14010 7931,'0'-8'37,"0"2"-2,0-1-3,0 0-1,0 6-3,0 7-1,0 5-2,0 7-2,0 8-1,0 7-22,0 4 0,0 2 0,0 5-37,3-4-77,-2-5-274,8-8-246,0-11-377,7-11-706</inkml:trace>
  <inkml:trace contextRef="#ctx0" brushRef="#br0" timeOffset="117826.6143">12870 14046 8191,'0'-3'0,"0"3"0,0-1 0,0 6 0,0 7 0,0 12 0,0 3 0,0 7 0,0 2 0,0-2-3,0-3-45,0-4-64,-2-19-280,-5 1-244,-5-7-377,-5-6-700</inkml:trace>
  <inkml:trace contextRef="#ctx0" brushRef="#br0" timeOffset="118106.3535">12247 13921 7985,'0'-5'28,"0"-2"-1,6 3-2,17-1-1,18 3-1,18 2-1,23 2-2,18-1-1,3 0-1,0 1-18,-6 1 0,-21-1 0,-20 0 0,-20-1 0,-17 2-39,-13-29-300,-2 24-258,-4-2-395,5 0-743</inkml:trace>
  <inkml:trace contextRef="#ctx0" brushRef="#br0" timeOffset="118490.8464">13926 13592 7497,'0'-7'115,"0"0"-11,0 0-10,3-1-9,5 5-10,8 2-9,6 0-7,8 1-8,3 0-6,0 0-45,-6 2-30,-6 2-51,-5-42-291,-11 44-250,-7-4-383,2-2-717</inkml:trace>
  <inkml:trace contextRef="#ctx0" brushRef="#br0" timeOffset="118678.5669">13939 13761 8183,'9'1'1,"9"-1"0,7 2-1,7-2 1,2 3 0,-1-1 0,-6 1 0,-6 0-66,-6-66-289,-6 62-253,-7-2-392</inkml:trace>
  <inkml:trace contextRef="#ctx0" brushRef="#br0" timeOffset="147356.8234">15111 13026 7054,'2'-7'201,"-1"-3"-25,2-3-20,0 0-20,-2 2-18,2 5-15,-3 3-15,0 3-12,0 11-14,2 10-41,-2 10-21,0 15 0,0 12 0,0 3 0,0 6-37,7-3-79,-6-6-273,2-11-244,-1-13-378,-1-19-704</inkml:trace>
  <inkml:trace contextRef="#ctx0" brushRef="#br0" timeOffset="147759.0434">15510 13161 7471,'0'-9'118,"0"0"-11,0-1-11,0 1-10,0 6-9,0 3-9,-3 4-7,0 6-8,0 2-8,1 5-36,1 6-9,5 0 0,10 1 0,3 4 0,5-3 0,12 2 0,-2 0 0,-6 0 0,0-4 0,-4 0 0,-12-2 0,-5-4 0,-12 0 0,-10-3 0,-14-1 0,-9-7 0,-8-3 0,-2-3-33,9 0-70,8-14-279,12-1-247,13-9-379,8-7-709</inkml:trace>
  <inkml:trace contextRef="#ctx0" brushRef="#br0" timeOffset="147942.7335">15536 13183 7832,'8'-7'54,"11"2"-5,10-2-3,10 1-3,6 3-4,2 3-2,-6 0-33,-4 2-46,-2-1-337,-20 0-248,-7 2-381,-4-1-712</inkml:trace>
  <inkml:trace contextRef="#ctx0" brushRef="#br0" timeOffset="148320.4377">15954 13208 7350,'0'-3'50,"0"3"28,0 3 27,0 3 6,0 5-11,0 3-10,0 1-11,0 6-8,3 1-10,2 2-23,3 1-6,7 0-13,4 2-12,5 0-7,3 0 0,2 0 0,-1-1 0,-5-2 0,-6-5 0,-4-4 0,-9-3 0,-5-4 0,-13-2 0,-12-2 0,-12-1 0,-11-3-3,-3 0-43,3-7-75,7-2-273,9-11-244,14-8-376,12-8-700</inkml:trace>
  <inkml:trace contextRef="#ctx0" brushRef="#br0" timeOffset="148478.4541">16084 13196 7697,'31'-11'78,"9"-1"-7,12 0-10,4 1-66,-14 6-58,-7 2-383,-15 6-229,-11-1-353</inkml:trace>
  <inkml:trace contextRef="#ctx0" brushRef="#br0" timeOffset="148699.1191">16410 13362 8191,'0'0'0,"0"0"0,2 0 0,-2 2 0,1 1 0,13 0-116,-9-1-258,4-1-249,0-3-383,5-5-716</inkml:trace>
  <inkml:trace contextRef="#ctx0" brushRef="#br0" timeOffset="149170.7679">16731 13176 7772,'0'0'64,"0"-1"-5,0 1-5,0 1-4,-1 10-4,-5 4-4,0 5-4,2 6-3,-3 0-4,4 0-31,3-4 0,3-5 0,2-3 0,5-5 0,5-3 0,5-1 0,3-2 0,-2-2 0,-1 2 0,1-1 0,-2 0 0,3 1 0,-2 6 0,-4-1 0,-2 6 0,-5 1 0,-5 4 0,-2 4 0,-4 0 0,-3-1 0,-6-1 0,-7-4 0,-8-1 0,-5-7-36,1-5-53,-5-13-289,7-1-247,3-11-382,9-6-713</inkml:trace>
  <inkml:trace contextRef="#ctx0" brushRef="#br0" timeOffset="149358.2905">16748 13181 7085,'15'-8'98,"11"-1"21,10 2 0,13-2-10,1 6-22,0 3-46,-3 0-87,-6-9-443,-11 8-214,-8-1-330,1-1-609</inkml:trace>
  <inkml:trace contextRef="#ctx0" brushRef="#br0" timeOffset="149737.0078">17371 13108 7058,'0'-4'198,"-3"4"-23,-4-3-22,-5 6-18,-7 9-18,-5 5-14,-4 9-15,1 8-13,1 7-12,7 5-37,5 3-26,8 2 0,9-1 0,8-5 0,10-6 0,8-9 0,11-11 0,3-11 0,-1-6 0,-5-13 0,-15-10 0,-10-6 0,-18-4 0,-19-4 0,-13 8 0,-7 7-38,75 8-301,-88 9-257,7 6-396,7 8-742</inkml:trace>
  <inkml:trace contextRef="#ctx0" brushRef="#br0" timeOffset="150408.0343">15068 13828 7136,'2'0'168,"18"0"-7,24 1-19,29 4-16,39 3-15,44 0-15,33 6-12,31-3-12,19 1-11,13 2-31,-8 1-26,-21-2-4,-31-1 0,-41-1 0,-52-5 0,-38 2 0,-38-2-32,-22 4-84,-28-3-271,-12 1-246,-13-1-378,-3-5-706</inkml:trace>
  <inkml:trace contextRef="#ctx0" brushRef="#br0" timeOffset="150894.188">15964 14351 8186,'0'-1'1,"0"1"-1,0 5 1,-1 7-1,-3 9 1,1 11-1,-3 5 1,2 6-31,8-2-93,-1-1-267,1-11-244,8-10-377,8-10-706</inkml:trace>
  <inkml:trace contextRef="#ctx0" brushRef="#br0" timeOffset="151098.7189">16191 14393 7976,'2'0'29,"-1"5"-1,3 5-2,1 5-1,0 8-1,1 6-2,-1 3-32,-1-2-63,0-29-313,-4 16-245,-5-7-379,-3-13-707</inkml:trace>
  <inkml:trace contextRef="#ctx0" brushRef="#br0" timeOffset="151342.773">15689 14289 7457,'0'-10'123,"3"-2"-12,18 2-11,20-2-11,24 10-10,21 2-9,20 0-8,8 0-9,0 0-6,-5 0-47,-15 0 0,-23 0 0,-22 0-39,-20-5-302,-20 5-256,-6 0-396</inkml:trace>
  <inkml:trace contextRef="#ctx0" brushRef="#br0" timeOffset="151901.7319">17788 13843 7779,'0'-6'63,"0"1"-5,4 1-5,7-3-4,6 7-4,7-1-3,8 1-5,1 0-3,-1 0-3,-5 0-31,-5 1 0,-9 3-1,-4 3-71,-6-14-285,-1 16-252,-9-1-390,-6 0-730</inkml:trace>
  <inkml:trace contextRef="#ctx0" brushRef="#br0" timeOffset="152102.6966">17781 14021 7675,'8'4'82,"11"3"-8,6 0-6,11 1-6,-5 0-5,4-1-7,-6-3-4,-10-1-5,-8-1-5,-6 0-104,-5-2-285,-9 0-255,-10-5-390,-5-2-731</inkml:trace>
  <inkml:trace contextRef="#ctx0" brushRef="#br0" timeOffset="157951.9992">18861 13505 7110,'3'-12'188,"2"-2"-21,0-1-21,-1-1-17,-3 7-16,1 5-15,-2 2-13,1 2-12,-1 7-13,0 8-38,-4 13-22,-2 9 0,-5 9 0,1 7 0,-2-1 0,2-7 0,4-2 0,2-11 0,-1-8 0,4-5 0,1-9 0,1-3 0,5-7 0,6 3 0,5-3 0,8-4 0,5-2 0,3-1 0,0-4 0,-2-4 0,-2 0 0,-5 0 0,-9 0 0,-4 1 0,-7 4 0,-2 1 0,-2 3 0,0 0 0,-2 3 0,4 1 0,-2 2 0,-2 0 0,2 7 0,0 5 0,0 7 0,0 6 0,2 9 0,-2 1 0,1 2 0,-1 1 0,0-1-53,45-8-293,-40-4-256,4-9-393,2-10-735</inkml:trace>
  <inkml:trace contextRef="#ctx0" brushRef="#br0" timeOffset="158526.7197">19479 13558 6748,'-9'-11'254,"-4"-2"-23,-6-3-31,-5 3-28,-5 8-23,0 5-21,-2 8-20,4 6-18,3 1-15,4 7-42,5 5-30,9 1-3,2-1 0,7 3 0,7-4 0,7-2 0,8-8 0,7-5 0,5-5 0,1-8 0,-4-7 0,-2-10 0,-5-4 0,-8-5 0,-4-4 0,-8 3 0,-4 3 0,-3 6 0,0 4 0,0 5 0,-3 8 0,0 4 0,-1 4 0,-1 9 0,-2 7 0,3 7 0,3 10 0,-1 8 0,2 2 0,2 6 0,-4 1 0,2-3 0,-3-1 0,2-3-40,5-9-91,-5-11-264,1-11-243,1-10-375,1-16-698</inkml:trace>
  <inkml:trace contextRef="#ctx0" brushRef="#br0" timeOffset="158842.756">19839 13711 8191,'0'-2'0,"0"1"0,0 1 0,0-2 0,0 2 0,3 0-50,36 0-296,-30 0-255,3 0-394,-1-2-737</inkml:trace>
  <inkml:trace contextRef="#ctx0" brushRef="#br0" timeOffset="159114.6">20131 13546 7409,'17'-7'133,"9"-5"-14,8 3-12,8-1-12,-3 4-11,1 3-9,-4 3-11,-8 0-8,-9 0-39,-10 0-89,7 0-101,-21 0-254,-10-1-235,-8-1-361,-3 2-673</inkml:trace>
  <inkml:trace contextRef="#ctx0" brushRef="#br0" timeOffset="159565.0408">20169 13500 6704,'0'0'199,"0"-1"48,-3 1-33,0 0-30,2 6-25,-4 6-23,-1 3-20,-1 7-19,-1 4-16,0 3-46,1-3-16,4-1-19,2-3 0,1-6 0,1-3 0,-1-6 0,3-2 0,2-2 0,0-5 0,4-1 0,4-4 0,-1 1 0,2-2 0,2-3 0,4 4 0,0 1 0,2 2 0,0 3 0,-1 1 0,1 5 0,0 5 0,-4 5 0,-3 7 0,-2 5 0,-8 2 0,-2 0 0,-3-3 0,-5-2 0,-10-3 0,-5-8 0,-12-4 0,-10-5-38,3 0-71,0-9-277,7-4-246,11-3-379</inkml:trace>
  <inkml:trace contextRef="#ctx0" brushRef="#br0" timeOffset="160182.7533">20671 13701 7526,'2'-5'110,"-1"0"-11,1-2-9,1 0-10,-2 3-8,3 1-8,2-5-7,0 1-7,0-2-7,2-4-43,4-6 0,-2 0 0,0-5 0,0 3 0,-3 0 0,-1 3 0,-3 6 0,-3 4 0,0 6 0,0 4 0,0 6 0,0 5 0,0 7 0,0 8 0,2 5 0,-1 3 0,3 3 0,2 1 0,0-3 0,1-3 0,-1 0 0,-2-8 0,-1-3 0,0-5 0,-2-4 0,-1-4 0,0-3 0,0-2 0,0 0 0,-1-4 0,-8-1 0,-1 0 0,-6 0 0,2-1 0,0 1 0,6 0 0,4 0 0,5 0 0,7 1-4,4 0-50,9-34-296,5 29-253,6-2-393,6-8-733</inkml:trace>
  <inkml:trace contextRef="#ctx0" brushRef="#br0" timeOffset="160577.8459">21331 13550 7753,'0'-8'67,"0"2"-5,1 2-4,5 6-6,2 14-4,3 11-5,2 10-3,0 10-4,3 1-4,0-2-32,1-5 0,-1-9 0,0-9 0,3-9 0,-2-8 0,2-9 0,4-6 0,0-11 0,0-5 0,2-10 0,-4-5 0,-3-7 0,-4 4 0,-5 5 0,-5 7 0,-2 11 0,-2 14-73,-6 3-283,-5 6-253,-3 3-390,-10 2-729</inkml:trace>
  <inkml:trace contextRef="#ctx0" brushRef="#br0" timeOffset="161686.3953">11504 15656 7637,'0'-12'89,"1"-1"-9,2 2-6,-3 4-7,-4 17-7,-3 16-6,-6 12-5,-1 12-6,-6 13-5,4 5-38,1 4 0,1 3-46,41-3-297,-41-6-256,1-11-396</inkml:trace>
  <inkml:trace contextRef="#ctx0" brushRef="#br0" timeOffset="162054.449">11082 15841 7779,'-4'-4'63,"1"0"-5,0 2-5,1 4-4,10 5-4,3 5-3,8 3-5,0 1-3,4-1-3,-4-5-31,-3-2 0,-3-7 0,-8-5 0,-3-9 0,-5-1 0,-6-9 0,-5 0 0,2-1-19,-2 5-33,7 9-45,25 4-296,-13 9-245,5 7-375,9 4-700</inkml:trace>
  <inkml:trace contextRef="#ctx0" brushRef="#br0" timeOffset="162446.7472">11757 15978 7667,'-4'-5'83,"-4"2"-7,-5 1-7,3 0-6,-1 10-6,4 4-5,4 5-6,3 2-5,-2 3-4,9 0-37,0-4 0,3-3 0,4-3 0,2-7 0,-4-3 0,-3-4 0,-7-9 0,2-7 0,-4-2 0,-5-6 0,-1 0 0,4-2-26,-3 7-25,2 6-60,5-5-289,6 14-242,5 3-373,6 3-696</inkml:trace>
  <inkml:trace contextRef="#ctx0" brushRef="#br0" timeOffset="162702.3359">12165 15883 7836,'1'-2'52,"2"4"-3,3 6-4,1 7-3,3 15-3,-4 8-3,-3 11-3,-2 5-3,-3-2-3,-6 1-49,-2-5-43,8-12-86,-9-9-266,-1-15-237,7-15-366,5-18-680</inkml:trace>
  <inkml:trace contextRef="#ctx0" brushRef="#br0" timeOffset="163030.8052">12225 15776 8191,'3'-27'0,"7"-3"0,9-2 0,14-1 0,5 16 0,8 12 0,-2 7 0,-6 13 0,-13 5 0,-11 8 0,-14 8 0,-14 3 0,-15-3 0,-9-3 0,-3-6 0,-4-4 0,9-9 0,7-3 0,11-2 0,9 2 0,7 2 0,4 4 0,12 4 0,8 7 0,5 1 0,9 2-6,9 2-54,0-12-293,-2 4-253,-3-8-392,-2-9-730</inkml:trace>
  <inkml:trace contextRef="#ctx0" brushRef="#br0" timeOffset="163252.4339">12920 15966 8191,'17'-4'0,"10"-1"0,7-1 0,4 4 0,-4-1 0,-4 6-25,-4 3-68,-12-7-283,-6 9-248,-10 3-382,-11-1-716</inkml:trace>
  <inkml:trace contextRef="#ctx0" brushRef="#br0" timeOffset="163410.6994">12989 16144 7733,'9'-2'71,"9"2"-6,9-2-5,7 1-5,2 2-21,-1 1-79,-3-16-366,-12 14-238,-11 0-369,-11-4-687</inkml:trace>
  <inkml:trace contextRef="#ctx0" brushRef="#br0" timeOffset="165535.1326">14685 15363 7507,'0'-5'111,"1"-2"-10,1 5-10,-2-3-9,0 6-8,2 12-9,-4 5-7,-4 11-7,-4 10-7,-3 11-37,-5 8-7,-2-2 0,5 2 0,3-13 0,5-5 0,7-15 0,0-7 0,7-10 0,5-8 0,7-7 0,6-4 0,7-7 0,1 0 0,1-5 0,-3 4 0,-2 2 0,-3 7 0,-7 4 0,-1 7 0,-11 8 0,-1 6 0,-2 6 0,-1 6 0,-3 7 0,1 2 0,-1 0 0,0-1-6,0 0-50,26-8-101,-23-7-253,3-10-240,-1-6-369</inkml:trace>
  <inkml:trace contextRef="#ctx0" brushRef="#br0" timeOffset="166046.4601">15269 15538 6690,'-14'-13'280,"-7"1"-38,-6 1-33,-2-1-29,0 9-26,0 3-22,2 7-21,2 7-19,3 3-17,9 8-49,5 2-26,8 4 0,3-2 0,11 0 0,3-7 0,6-5 0,9-10 0,1-2 0,-1-13 0,-4-3 0,-1-9 0,-8-6 0,-5-6 0,-5 3 0,-6 0 0,-2 8 0,-1 5 0,0 6 0,0 6 0,0 8 0,0 10 0,0 7 0,0 11 0,-1 9 0,-1 5 0,-1 3 0,-1 3 0,0-3 0,-1-3 0,-1 1-21,-2-8-58,1-27-289,2 11-250,1-11-385,2-10-721</inkml:trace>
  <inkml:trace contextRef="#ctx0" brushRef="#br0" timeOffset="166205.3329">15501 15717 8191,'0'-10'0,"0"0"0,3 2-84,1-7-277,1 12-252,2 3-389</inkml:trace>
  <inkml:trace contextRef="#ctx0" brushRef="#br0" timeOffset="166590.1988">15899 15492 7695,'0'-8'78,"0"1"-7,-1 3-6,-5-2-5,-5 9-6,-2 11-5,0 6-5,3 4-4,5 2-5,4 6-35,7-3 0,4-2 0,6 2 0,8-3 0,2-5 0,3 1 0,-3-1 0,-6-6 0,-11 1 0,-3-2 0,-6-1 0,-9-1 0,-6-1 0,-6-3 0,-8-1 0,-4-5 0,0-2 0,1 0-44,13-4-85,2-7-267,4-3-243,10-8-375</inkml:trace>
  <inkml:trace contextRef="#ctx0" brushRef="#br0" timeOffset="166990.626">15933 15446 7871,'14'-8'47,"14"2"-3,9-1-4,14 3-2,5-1-3,0 6-2,-1 3-3,-9-3-3,-8-1-1,-12 0-26,-7 1 0,-11-1 0,-5 0 0,-1 0 0,-2 0 0,0 0 0,0 0 0,0 0 0,0 0 0,-2 0 0,-1 0 0,-1 3 0,-3 7 0,1 5 0,-1 9 0,3 9 0,2 9 0,2 4 0,0 4 0,2 1 0,-2-5 0,0-2-39,0-7-301,0-2-257,1-14-395,3-5-742</inkml:trace>
  <inkml:trace contextRef="#ctx0" brushRef="#br0" timeOffset="167268.5953">16694 15738 7725,'7'-9'72,"7"4"-5,7-2-6,6 1-5,3 4-5,2 4-5,-3-1-4,-2 2-5,-2-6-3,-2 6-34,-4-3 0,-3 0 0,-6 0-53,-6-36-294,-4 36-255,-9-6-393,-19-1-737</inkml:trace>
  <inkml:trace contextRef="#ctx0" brushRef="#br0" timeOffset="169067.1214">17619 15362 6689,'0'-3'107,"0"-1"10,0 0 4,0 0 29,0 2 56,0 2-28,-4 5-24,-2 4-23,-4 8-18,-6 8-41,-1 12-19,-5 7-10,0 4-8,3 1-13,1-3-22,2-8 0,6-9 0,4-6 0,3-11 0,3-3 0,4-4 0,5-2 0,11-2 0,9 0 0,7-2 0,6-3 0,4-3 0,-2-3 0,-1-6 0,-7-3 0,-7 0 0,-7 1 0,-9 3 0,-7 1 0,-5 3 0,1 3 0,-2 3 0,0 4 0,0-1 0,-2 10 0,1 5 0,-4 7 0,-1 9 0,0 8 0,2 1 0,3 3 0,-1 1 0,2-1-46,12-2-93,-9-7-261,1-9-242,2-12-373,4-10-695</inkml:trace>
  <inkml:trace contextRef="#ctx0" brushRef="#br0" timeOffset="169614.4842">18166 15421 6892,'0'-12'96,"0"3"-5,-4-1-3,-3 3 0,-2 3 2,-5 8 0,-2 5-1,4 1 6,7 5 9,2 6-47,3 6-4,10 1 2,7 4 3,10 0-4,8 2-8,6 0-7,-3-3-5,-6 0-8,-7-3-10,-14-2-4,-6-1-2,-7-1-6,-10-2-11,-9-1-3,-5-6-3,-7-4 0,-3-5 1,4-4-1,4-7-2,7-4-2,8-4-5,8-6-2,3-5 7,12-4 1,6-4 5,10 1 14,5-2 14,7 0 0,-2 1-1,-7 1 3,-10-1 3,-9 5 2,-8-1 0,-8 3-1,-11 1-4,-4 5-9,-2 6-48,2 4-78,-2 4-273,3 5-245,12 0-378</inkml:trace>
  <inkml:trace contextRef="#ctx0" brushRef="#br0" timeOffset="169831.6268">18511 15586 8191,'0'0'0,"2"0"0,-2 1 0,0 0 0,1 2-5,25 4-124,-21-1-252,5-2-248,5 0-380,4-8-710</inkml:trace>
  <inkml:trace contextRef="#ctx0" brushRef="#br0" timeOffset="170322.7383">18845 15390 7539,'0'-3'103,"0"3"-9,0 4-8,0 3-9,0 7-8,0 3-7,0 5-7,0 2-6,0 0-6,0-4-29,0-3-14,0-1 0,1-6-2,4 1-14,2-2-9,4-4-4,4-1-2,3-4 0,3 0 18,3 0 13,4 0 0,1-3 0,1 3 3,-1 0 18,-5 3 11,-3 7-2,-5 6-2,-8 4-5,-3 9-13,-8 5-10,-9-5 0,-4 3 0,-4-6 0,-8-4 0,0-5-22,-1-5-52,1-31-292,2 16-251,3-11-386,6-19-722</inkml:trace>
  <inkml:trace contextRef="#ctx0" brushRef="#br0" timeOffset="170506.5432">19058 15390 8191,'44'-10'0,"15"3"0,12-1 0,10 0 0,-22 5 0,-17 6-29,-15 3-84,-20 6-272,-24 0-246,-22 7-379,-29 2-707</inkml:trace>
  <inkml:trace contextRef="#ctx0" brushRef="#br0" timeOffset="171771.3529">14611 16183 6787,'2'0'108,"6"0"2,3-1-7,5 1-4,3 0-6,7 0 3,1 0 11,3 0 7,0 0 1,4 0-53,-1 0-11,1 0-7,7 0-2,4 0-3,7 0-3,4 0-7,6 0-15,5 0-10,1 0-7,6 1-3,0 2-6,0-1-4,-1 4-3,-3-2-2,3 2 0,-3-2 0,-4-1 5,2-2 0,1 2-1,-7-3 2,-1 1 8,-4 0 8,-1 1 3,1 1 4,6 0-1,7-1 0,10 2 1,5 0 5,1-2 9,-4 1 4,-9 3 1,-10-5-1,-9 2 2,-9-1-2,-2 1-1,-1-2-1,0 2-2,2-1-3,1 1-7,3-1-4,1-2-2,-1 3-1,2-1-4,2-2 1,0 3-2,3-1 0,1 0 0,-1-2 1,3 3-1,-3-3 0,1 2 0,0-2 0,2 0 0,0 0 0,-2 0 0,5 0 0,5 0 0,5 0 0,7 0 0,3 0 0,-2-2 0,2 2 0,-4-1 0,-4 1 0,-9 0 0,-10 0 0,-10 0 0,-14 0 0,-13 0 0,-8 0 0,-4 1-44,-5 1-72,-15 3-275,-19 0-244,-20 0-377,-42-3-702</inkml:trace>
  <inkml:trace contextRef="#ctx0" brushRef="#br0" timeOffset="172583.1788">16245 16477 7589,'0'0'5,"0"0"57,-2 0 21,-2 9-7,-4 10-6,-3 10-7,-1 7-5,4 6-6,2 2-6,5-7-5,6-4-6,5-9-24,11-5-11,5-8 0,11-4 0,4-5 0,2-2 0,0-7 0,-2-3 0,-6-3 0,-7-5 0,-6-3 0,-9 0 0,-7 3 0,-5 3 0,-1 3 0,-1 4 0,1 6 0,-2 3 0,-5 9 0,-2 5 0,-2 8 0,-6 7 0,2 7 0,-1 6 0,2 0 0,4 1-38,7-2-73,0-8-276,6-10-245,7-10-380</inkml:trace>
  <inkml:trace contextRef="#ctx0" brushRef="#br0" timeOffset="173106.5364">16780 16629 6377,'-4'-2'103,"-3"2"11,-5-3 5,0 6 26,1 4 20,1 7 41,3 4 11,5 6-32,2 0-28,5 0-45,8 0-28,7 5-16,4-2-11,2-1-16,-1 4-12,-6-1-17,-9 0-12,-6-3 0,-4 0 0,-8-6 0,-9-5 0,-4-4-9,-5-5-9,-3-6-2,6-3-2,7-9-2,7-4-13,5-4-3,14-7-1,5-4 3,8-5 15,4-3 38,2-2 16,-6-2-1,-8 4-1,-8 2 0,-6 3 8,-8 6-3,-3 4-4,-4 4-7,0 7-16,-1 8-48,7 5-61,3-13-285,3 24-246,6 1-378,5-4-704</inkml:trace>
  <inkml:trace contextRef="#ctx0" brushRef="#br0" timeOffset="173275.2549">17030 16765 8191,'1'-3'0,"2"1"-29,9-15-306,1 12-258,4 3-397,6-3-744</inkml:trace>
  <inkml:trace contextRef="#ctx0" brushRef="#br0" timeOffset="173735.3855">17377 16537 8191,'0'0'0,"0"-2"0,1 4 0,-1 3 0,0 5 0,0 8 0,-1 7 0,-5 7 0,0-3 0,-3 2 0,2-7 0,0-6 0,6-4 0,-1-9 0,5-3 0,5-2 0,4 0 0,4-1 0,7 1 0,5 0 0,0 0 0,1 0 0,0 1 0,-1 4 0,-4 2 0,-5 5 0,-2 7 0,-4 3 0,-6 3 0,-4-1 0,-10 2 0,-6-4 0,-11-5 0,-8-3 0,-9-8 0,-3-2-41,3-16-300,5 0-256,9-11-396,11-5-741</inkml:trace>
  <inkml:trace contextRef="#ctx0" brushRef="#br0" timeOffset="173904.7957">17473 16515 8191,'9'-11'0,"11"0"0,6-2 0,10 1 0,5 6 0,-1 4-41,36 4-299,-44 1-258,-6 0-394,-10 0-742</inkml:trace>
  <inkml:trace contextRef="#ctx0" brushRef="#br0" timeOffset="174585.9891">19280 16104 8191,'2'-2'0,"3"2"0,9 0 0,8 2 0,5 6 0,14 8 0,2 4 0,2 7 0,-5 3 0,-5 2-10,1 0-93,-12-6-270,-5-9-249,-4-8-383,-7-11-717</inkml:trace>
  <inkml:trace contextRef="#ctx0" brushRef="#br0" timeOffset="174804.0813">19617 16109 8191,'0'-7'0,"-1"-2"0,1 3 0,-4 0 0,-5 6 0,-8 7 0,-8 10 0,-7 7 0,-2 4 0,-1 9 0,3 3-15,34-1-123,-14-6-251,12-5-244,13-13-378,13-6-704</inkml:trace>
  <inkml:trace contextRef="#ctx0" brushRef="#br0" timeOffset="175110.1087">20118 15886 7643,'0'-3'83,"0"1"-7,0 1-5,0 5-7,0 11-6,2 11-5,-1 8-5,4 13-6,-1 3-4,2 2-37,1 2-86,0-30-282,-3 15-251,2-12-386,2-13-721</inkml:trace>
  <inkml:trace contextRef="#ctx0" brushRef="#br0" timeOffset="175534.8062">20547 16021 7794,'0'-2'60,"0"-1"-4,-1 2-5,-2 1-4,-7 0-3,-2 7-4,-1 4-4,-3 4-3,5 6-3,4 2-30,4 1 0,6 2 0,8 0 0,7-3 0,5-3 0,5-1 0,9-9 0,3-6 0,-3-4 0,2-7 0,-5-8 0,-7-9 0,-13-5 0,-6-7 0,-16-3 0,-7 1 0,-10 3-39,19 9-104,-20 7-255,7 6-243,7 9-374,10 3-695</inkml:trace>
  <inkml:trace contextRef="#ctx0" brushRef="#br0" timeOffset="175918.666">20997 16001 7809,'0'-1'57,"0"1"-4,0 0-3,0 0-5,0 1-3,0 8-3,-3 6-4,-2 5-3,-1 10-3,2 4-29,1 2 0,1-2 0,11-2 0,8-6 0,9-5 0,9-6 0,9-10 0,1-3 0,-1-9 0,-6-8 0,-9-6 0,-12-8 0,-13-10 0,-14 0 0,-13-1 0,-10 8-47,7 6-91,-15 9-261,9 11-243,12 4-372,13 5-695</inkml:trace>
  <inkml:trace contextRef="#ctx0" brushRef="#br0" timeOffset="176316.7411">22070 16124 7664,'0'-3'84,"0"2"-8,0 0-6,3-2-7,2 3-6,6-3-5,5 3-5,6-1-6,1 1-4,-1 0-37,-4 0 0,-1 0 0,-8 0 0,-3 0 0,0 0-43,17 1-299,-19 4-256,1-2-395,0 4-740</inkml:trace>
  <inkml:trace contextRef="#ctx0" brushRef="#br0" timeOffset="176509.2825">22144 16312 6893,'4'0'243,"2"-2"-32,6 1-28,8 1-24,1 3-23,6 0-20,17 1-184,-21-2-369,-11-2-232,-8-11-357,-13-11-662</inkml:trace>
  <inkml:trace contextRef="#ctx0" brushRef="#br0" timeOffset="217022.6347">23007 16037 4563,'2'0'306,"1"-1"2,-2-2 1,1 0 21,2-2-13,0-2-4,0 1-15,-2 0-25,1 0-27,-3 1-98,0 2-40,0 1-23,1-1-15,-1 2-18,0 1-1,0 0 10,2 0 0,-2-3-10,0 3-10,1-4-2,5 1-3,3 0-1,8 0-3,3 2-4,6 1-6,0-1-14,0 2-8,-3 1 0,-3 5 0,-4 2 0,-8 9 0,-3 4 0,-12 6 0,-9 2 0,-16 1 0,-9 0 0,-14-3 0,-6-5 0,0-5 0,6-4 0,9-9 0,15-3 0,15-4 0,9-3 0,14-5 0,13 1 0,12 1 0,11 0 0,6 4 0,6 6 0,0 4 0,-5 3 0,-5 10 0,-7 1 0,-8 3-6,-7 4-40,-3-2-66,-12-15-281,-4 4-243,-1-5-376,-3-9-702</inkml:trace>
  <inkml:trace contextRef="#ctx0" brushRef="#br0" timeOffset="217248.2395">23557 16144 7777,'0'-5'63,"0"-1"-5,0 3-4,0-2-5,0 4-3,0 5-8,5 1-80,2-10-344,6 10-247,-1 4-378</inkml:trace>
  <inkml:trace contextRef="#ctx0" brushRef="#br0" timeOffset="217694.7022">23975 16029 7630,'-15'-4'90,"-4"1"-8,-5 0-8,-4 0-6,7 8-7,3 4-6,0 6-6,5 7-6,0 7-4,7 4-39,2 3 0,9-2 0,10 2 0,8-5 0,9-7 0,7-8 0,3-7 0,0-7 0,-2-9 0,-7-6 0,-6-10 0,-9-5 0,-10-12 0,-9-4 0,-12-2 0,-8-3 0,-6 5 0,0 7-9,-2 10-45,18 8-83,2 10-267,6 6-242,12 3-369,14 1-692</inkml:trace>
  <inkml:trace contextRef="#ctx0" brushRef="#br0" timeOffset="218217.9967">24480 15934 7158,'-9'-11'109,"-5"0"13,-8 3-2,-2 0 8,-1 11-8,6 10-14,5 4-14,5 6-11,6 6-12,3 2-31,3 1-17,10 1-7,8-2-4,7 0-7,11 1-3,6-2 0,-4 1 0,-4 1 0,-10-3 0,-9-4 0,-9 2 0,-5-4 0,-14-4 0,-9-2 0,-10-5 0,-9-8 0,-12-3 0,2-8 0,-1-10 0,10-5 0,12-4 0,15-6 0,11 1 0,17-1 0,16 3 0,12-3 0,5 1 0,9 0 0,-10 0 0,-8-2 0,-15 2 0,-17 1 0,-12 3 0,-17 3 0,-10 9-47,-4 4-297,-2 7-256,2 4-395</inkml:trace>
  <inkml:trace contextRef="#ctx0" brushRef="#br0" timeOffset="220178.6611">25298 15833 6875,'2'-17'236,"6"-2"-30,-6 0-27,1 2-22,-3 10-22,-7 11-18,-12 14-17,-5 15-16,-8 13-14,-6 12-38,0 12-32,0 3-37,6 2-46,3-18-293,3 7-248,0-9-383,1-16-713</inkml:trace>
  <inkml:trace contextRef="#ctx0" brushRef="#br0" timeOffset="220534.7245">24883 15978 7640,'0'-7'88,"0"2"-8,0 1-7,0 1-6,3 2-7,0 4-6,2 1-6,1 0-5,3 1-5,-4 1-38,0 0 0,-1-5 0,-2 3 0,-1-4 0,3 0 0,-2-4 0,0 0-10,-1-5-23,0 0-15,-1-2-31,10 3-89,-7 2-274,5 2-231,6 2-354,3 5-658</inkml:trace>
  <inkml:trace contextRef="#ctx0" brushRef="#br0" timeOffset="220902.6132">25381 16186 7466,'0'-6'121,"0"1"-11,0 1-12,0 0-10,0 4-9,0 2-10,0 5-8,1 1-8,3 3-7,0 0-46,1 0 0,5-3 0,1-6 0,3-2 0,2 0 0,1-5 0,-4-6 0,-4 1-2,-4-3-43,27 0-299,-44 5-256,-17 3-394,-12 5-738</inkml:trace>
  <inkml:trace contextRef="#ctx0" brushRef="#br0" timeOffset="221566.5963">23286 16656 7392,'1'-2'136,"8"-1"-14,14 0-13,13 0-12,15 4-11,20-1-10,14 0-10,10 0-9,4 0-8,-5 0-48,-11 0-1,-17 2 0,-21-1 0,-19 3-10,-11 1-34,-10 2-37,-2-2-75,-6-19-274,-4 19-234,-3-5-360,-9 0-669</inkml:trace>
  <inkml:trace contextRef="#ctx0" brushRef="#br0" timeOffset="221858.3271">23308 16749 6578,'-12'0'154,"2"0"112,4-1-26,6 1-34,28 0-28,18 0-26,19 0-23,20 0-20,19 0-19,4 0-37,0 0-20,-11 0-30,-16 0-3,-27 0 0,-25 0-34,-11 0-81,-18 1-272,-14-1-245,-5 1-379,2-3-705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1T09:53:58.42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3586 1180 3315,'-32'-3'111,"-11"3"83,-11 0 56,-8 6 44,12 11 72,6 13 68,10 15-1,11 13 5,14 11 15,9 2-11,17-2-61,15-6-82,19-9-56,14-11-44,15-11-239,13-14-306,8-11-1147,-10-11 0,-10-5 0,-16-10 0</inkml:trace>
  <inkml:trace contextRef="#ctx0" brushRef="#br0" timeOffset="280.0004">3956 1516 5855,'-5'-2'260,"2"2"-1,-1-1 1,1 0-1,3 2-292,13-2-473,4-9-764,-1 4 0,2-5 0,3-6 0</inkml:trace>
  <inkml:trace contextRef="#ctx0" brushRef="#br0" timeOffset="720.001">4205 1223 5606,'0'-2'74,"0"0"10,6 2 18,13-1 14,23-1-34,14 2 1,22 3-130,16 1-17,-3 1-70,-12 0-76,-12 0-105,-25-3-122,-19-4-154,-20-3-76,-21 0-69,-21 1 857,-7-1-662,-7 2 231,1 3 121,10-2 149,13 1 130,10 0 123,9-1 108,7 1 135,3 2 102,4 8 6,5 10-51,7 12-93,2 9-14,2 13-40,1 7-80,-8 4-246,-1 2-223,-2-13-553,-6 5 0,-2-10 0,-1-13 0</inkml:trace>
  <inkml:trace contextRef="#ctx0" brushRef="#br0" timeOffset="850.0012">5035 1598 8049,'3'-7'-529,"2"0"-975,-4-5 0,1-2 0</inkml:trace>
  <inkml:trace contextRef="#ctx0" brushRef="#br0" timeOffset="1160.0016">5705 1149 8191,'9'9'0,"2"8"0,6 14 0,3 11 0,-3 15 0,3 9 0,-1 7 0,-3 4 0,-3 3 0,-9-8-26,-1-6-203,-7-13-203,5-18-364,-8-20-545,1-20 0,3-26 0,3-20 0</inkml:trace>
  <inkml:trace contextRef="#ctx0" brushRef="#br0" timeOffset="1301.0019">5873 1197 8191,'11'-27'0,"8"-5"0,12-4 0,16-2 0,8 13 0,6 16-115,4 6-273,4 13-350,-24 3-652,-23 13 0,-17 8 0</inkml:trace>
  <inkml:trace contextRef="#ctx0" brushRef="#br0" timeOffset="1461.0021">5998 1451 8087,'3'4'12,"6"0"-1,11 1 1,13-1-1,9 1-3,16-4-365,14-1-1199,-4-1 0,-9-5 0,-10-6 0</inkml:trace>
  <inkml:trace contextRef="#ctx0" brushRef="#br0" timeOffset="1991.0028">6550 1117 8191,'3'0'0,"4"4"0,3 6 0,5 8 0,-1 8 0,5 15 0,-2 7 0,-2 8 0,-1-3 0,-4-5 0,-1-11 0,-3-15 0,1-10 0,1-8 0,7-14 0,10-11-24,3-7-10,7-7 0,-2-7 11,-4 6 23,-7 5 0,-9 5 0,-3 8 0,-7 8 0,-2 6 0,2 8 23,-1 9 11,6 10 0,5 7-10,5 11-24,5 3 0,7 1 0,2-3 0,2-9 0,4-9 0,-1-10 0,-1-12 0,-1-13 0,-5-14-37,-7-12-61,-11-9-24,-7-9 5,-5 0 7,-6 3-24,-3 7-74,-1 10-118,1 8-225,3-1-746,5 11 0,2 8 0,11 1 0</inkml:trace>
  <inkml:trace contextRef="#ctx0" brushRef="#br0" timeOffset="2561.0036">7747 1115 5990,'6'14'51,"2"8"82,2 16 47,-1 12 38,-4 12 3,0 5 0,-1 3 0,-1 2 0,3-3 0,2-12-27,-6-12-73,1-14-82,0-14-237,-3-12-212,0-16-81,0-16-125,-4-18-51,1-22-17,2-17-23,-1-11 104,5 0 205,11 6 154,9 6 273,6 14 339,10 13 123,9 12 125,2 10 51,8 15 17,1 12 24,-1 11-87,-10 9-207,-11 13-294,-21 3-96,-14 8-169,-20 5-49,-16 0-8,-8-3 4,-7-3 1,-6-4 2,1-6-5,11-4 20,10-2 133,14-1 14,13 2 18,13 1 54,19 2 57,16 5 13,19 1 21,13 1 0,8-1 6,-1-1-63,-9 1-115,-8 1-163,-9-1-364,-15-3-640,-21-3 0,-22 7 0,-23-4 0</inkml:trace>
  <inkml:trace contextRef="#ctx0" brushRef="#br0" timeOffset="3523.0051">4016 2251 3719,'3'1'45,"13"3"61,14-1 52,14-3 48,15 3 40,17-5 60,11 1 34,8 1 2,11 0 6,8-3-16,3 1-29,4-1-34,3-2-1,2-3-26,4 0-39,-1 2-62,0-5-32,-5 4-2,-3 0-8,1-1 6,2 2-4,2 2-27,-4-2-52,-3-2-22,-10 4 0,-8-4 0,-5 3 0,-4 1 0,2 3 0,2-1 0,1 1 0,2-1 0,0 0 0,2-3 0,0-2 0,5-1 0,3-1 0,4 1 0,-2-1 0,3 3 0,-4 2 0,-3-3 0,0 2 0,-2 0 0,-4 3 0,-7 1 0,-10 1 0,-8 0 0,-9 0 0,-9 0 0,-11 0 0,-9 1 0,-11-1 0,-9 1 0,-6 0 0,-4-1 0,-5 2 0,-2 1-350,2-2-417,-6-5-647,-1 1 0,-5-3 0,-4-6 0</inkml:trace>
  <inkml:trace contextRef="#ctx0" brushRef="#br0" timeOffset="5636.0093">2172 3375 8191,'0'-8'0,"2"2"0,1 4 0,1 4 0,6 16 0,-1 20 0,2 16 0,1 16 0,2 10 0,-3 9 0,-1 0 0,-2-2-258,4-6-435,-12-23-756,-8-9 2,-9-28-1</inkml:trace>
  <inkml:trace contextRef="#ctx0" brushRef="#br0" timeOffset="5906.0096">2071 3371 8191,'10'-44'0,"5"-6"0,9 0 0,13-2 0,10 27 0,8 21 0,10 13 0,-2 11 0,-9 14 0,-15 7 0,-22 10 0,-20 3 0,-20-4-28,-16-4-96,-14-8-135,-6-6-75,-2-14-111,19-8-288,7-7-520,17-3 0,13-2 0,20 1 0</inkml:trace>
  <inkml:trace contextRef="#ctx0" brushRef="#br0" timeOffset="6496.0105">2614 3621 8191,'3'-5'0,"0"1"0,5 1 0,6 0 0,6 2 0,3 6 0,6 10 0,3 12 0,-2 5 0,-7 11 0,-9 5 0,-8 2 0,-15-4 0,-9-8 0,-7-10 0,-2-16-54,0-13-38,9-16-3,8-13-3,10-9 27,13-9 71,11-3 0,14-2 0,11 3 0,14 6 0,4 8 53,4 9 39,-5 12 3,-6 11 3,-12 7-26,-11 9-72,-11 10 0,-12 8 0,-1 10 0,-6 6 0,1 1 0,6-3 0,3-2 0,8-12 0,5-6 0,8-14 0,0-9 0,3-12 0,-2-11 0,-4-9 0,-14-7 0,-8-10-62,-14-2-7,-19 3 22,-15 4 11,-13 8-5,-5 12-10,-6 13-193,7 14-228,12 4-310,23 9-495,6 9 0,15-2 0,18-5 0</inkml:trace>
  <inkml:trace contextRef="#ctx0" brushRef="#br0" timeOffset="6956.0112">3786 3373 8191,'5'-2'0,"5"2"0,3 8 0,4 9 0,3 17 0,1 13 0,-2 14 0,-2 6 0,-7 1 0,-3-3 0,-4-12 0,-3-10 0,-4-10 0,-2-15 0,0-11-22,-1-10-53,0-11 1,4-9 24,2-8 50,5-6 0,7-5 0,5 2 0,7-1 0,11 5 0,3 8 21,5 8 55,1 13-3,2 11-22,-3 11-51,-2 12 0,-5 9 0,-13 5 0,-13 5 0,-15-1 0,-19-3 0,-20-5 0,-14-5 0,-13-9-31,-3-3-284,8-3-287,15-15-846,10 4 0,15-6 0,14 0 0</inkml:trace>
  <inkml:trace contextRef="#ctx0" brushRef="#br0" timeOffset="7317.0117">2457 4383 8191,'35'3'0,"31"-1"0,39-1 0,41 1 0,20-1 0,19-4 0,-2 3 0,-7-1 0,-18-1 0,-27 2 0,-21-3 0,-28-2 0,-24 2 0,-23-1 0,-11-1-63,-6 2-226,5-3-248,10-16-264,3-4-499,14-8 0,10-10 0,2-9 0</inkml:trace>
  <inkml:trace contextRef="#ctx0" brushRef="#br0" timeOffset="7548.0121">4683 3838 8191,'10'0'0,"9"0"0,14 0 0,15 0 0,10 0 0,2 0 0,-2 0 0,-16 0 0,-15 0 0,-15 2-89,-16 0-299,-5 2-411,-26-4-584,-8 10 0,-5-3 0</inkml:trace>
  <inkml:trace contextRef="#ctx0" brushRef="#br0" timeOffset="10082.0187">6437 3264 4210,'0'-2'252,"0"-1"37,2 0-24,8 0-27,15 0 28,16 1 46,13 0 29,15 2 14,3 0-2,-4 0-323,-7 0-211,-11 0-311,1-8-755,-35 7 0,-18 1 0,-18 0 0</inkml:trace>
  <inkml:trace contextRef="#ctx0" brushRef="#br0" timeOffset="10262.0188">6689 3273 4698,'1'1'101,"-1"2"-11,0 4 25,6 6 17,-1 9 87,7 9 35,2 10 2,4 10 18,-2 7-16,-5 4-227,-6 1-147,-2 1-190,-16-15-895,-10-3 0,-15-3 0,-14-8 0</inkml:trace>
  <inkml:trace contextRef="#ctx0" brushRef="#br0" timeOffset="10422.0192">6349 3905 7979,'6'-3'24,"16"-1"-1,15-2 1,23-2-1,13 2 1,19 1-228,11-1-273,1-21-1006,-7 21 0,-11-7 0,-15-9 0</inkml:trace>
  <inkml:trace contextRef="#ctx0" brushRef="#br0" timeOffset="10832.0197">7191 3477 8191,'3'-6'0,"1"2"0,4 0 0,6 1 0,3 7 0,8 13 0,5 11 0,3 5 0,-2 14 0,-5 1 0,-9-1 0,-8-8 0,-6-8-64,-3-7-151,-2-10-53,-1-8-35,0-11 13,2-10 30,-1-11 15,5-6 8,7-8 52,11-5 102,7 2 145,14 3 154,9 8 53,5 8 34,5 13-13,2 11-30,-2 11-15,-8 15-9,-8 7-50,-13 7-103,-13 7-83,-11 3-224,-3-3-226,4-9-321,-4-15-578,8-3 0,15-15 0,9-13 0</inkml:trace>
  <inkml:trace contextRef="#ctx0" brushRef="#br0" timeOffset="11283.0204">9257 3439 8191,'-20'-4'0,"-16"-1"0,-15 2 0,-11 0 0,0 3 0,2 10 0,7 3 0,12 7 0,10 8 0,14 6 0,8 3 0,19 1 0,19-3 0,16-4 0,13-10 0,8-9-23,-1-7-20,-7-10-1,-10-6 3,-15-8 7,-10-2 34,-12-6 0,-3-1 0,-7 4 0,-1 4 0,0 5 22,0 7 21,2 4 2,3 4-5,4 8-5,6 6-35,3 9 0,5 7 0,-1 10-164,4 3-385,-4-14-946,-5 10 0,-1-7 0,1-7 0</inkml:trace>
  <inkml:trace contextRef="#ctx0" brushRef="#br0" timeOffset="12783.0225">11255 3321 5322,'-7'-8'78,"-10"1"31,-8 3-4,-8 4 15,1 15 40,-5 13 34,3 11 20,8 12-5,6 6 49,12 0-24,9-2-20,14-7-30,16-8-13,20-9-272,20-9-399,15-17-894,-2-7 0,1-11 0,-11-12 0</inkml:trace>
  <inkml:trace contextRef="#ctx0" brushRef="#br0" timeOffset="13173.0231">11699 3521 8191,'-2'-7'0,"2"-2"0,2 2 0,-1-3 0,9 2 0,0 2 0,13-1 0,6 0-195,6 1-119,5-2-136,3-3-132,-5-4-98,-9-7-56,-14-3 15,-9 2 152,-15 4 111,-12 2 110,-9 5 318,-6 4 232,-7 0 238,-2 4 143,-4 2 97,3 11 56,4 4-15,10 9-152,7 6-111,17 9-111,6 6-122,18 8-113,18 1-102,17 1-10,10-6 0,12-7-208,6-12-146,1-10-301,-4-22-739,-11-7 0,-8-15 0,-9-13 0</inkml:trace>
  <inkml:trace contextRef="#ctx0" brushRef="#br0" timeOffset="13554.0237">12286 3338 8191,'0'-7'0,"0"3"0,0 1 0,0 9 0,4 10 0,5 13 0,7 9 0,2 8 0,3 0 0,-2 2 0,-6-4 0,-6-6-93,-5-9-89,1-9-93,-3-13-16,-2-14 1,2-13 22,2-10 12,4-9 24,5-10 23,12-2 95,10-2 207,13 7 89,15 2 93,9 8 16,4 12-2,-3 16-20,-3 9-13,-11 14-24,-13 10-23,-9 13-95,-11 4-114,-9 9 0,-8 3 0,-9-2-178,-5-4-267,4-13-318,0-20-598,2-8 0,8-24 0</inkml:trace>
  <inkml:trace contextRef="#ctx0" brushRef="#br0" timeOffset="13794.024">13310 3042 8191,'4'-4'0,"2"5"0,3 12 0,5 8 0,3 15 0,8 19 0,-1 15 0,7 8 0,-3 8 0,1 0 0,-5-3 0,-3-5 0,-5-9-315,-1-17-402,-9-23-714,-9-11 0,-5-17 0,-2-19 0</inkml:trace>
  <inkml:trace contextRef="#ctx0" brushRef="#br0" timeOffset="14354.0248">13196 3274 8191,'7'-7'0,"16"2"0,15 1 0,18-1 0,15 2 0,14 5 0,3-1 0,-2-1 0,-7-1 0,-7 1 0,-15 0 0,-12 0-26,-10 0 1,-14-2-11,-12 1-16,-4-2 15,-7 3 27,-4-2 10,0 2 0,1-2 0,-2 4 0,1 2 25,1 0 1,4 3 9,1 1 18,0 2-17,0-2-25,3 3-11,7-1 0,9 3 0,8-1 0,6 2 0,1-2 0,-5-2 0,-11-2 0,-11-3 0,-9 0 0,-16 2 0,-9 3 0,-9 4 0,-5 6 0,1 7 0,8 5 0,7 2 0,14 3 0,7-3 0,10 0 0,12-4 0,13-6 0,8-3 0,11-6-62,11-5-250,5-5-313,4-10-140,-4-13-520,-3-5 0,-13-6 0,-13-10 0</inkml:trace>
  <inkml:trace contextRef="#ctx0" brushRef="#br0" timeOffset="14756.0266">14517 3408 7723,'3'-3'52,"1"0"0,8 1 0,1 1 0,8 0-37,7 1-188,6 1-125,3-2-127,0-1-73,0 0-57,-6-4 6,-9-2-6,-5-5-1,-5-2 9,-7 1 57,-2-1 235,-5 1 200,-6 1 243,-7-1 153,-5 5 129,-10 2 80,-9 3 4,-4 5 2,-1 6-9,5 8-20,7 6-47,11 7-75,14 5-116,7 8-80,13 1-124,14 3-85,11-3 0,11-5 0,14-6-43,8-6-453,13-17-249,-3-12-636,-3-2 0,-2-13 0,-1-13 0</inkml:trace>
  <inkml:trace contextRef="#ctx0" brushRef="#br0" timeOffset="15447.0276">16003 2992 7140,'1'-12'117,"1"0"0,-1 2-1,6 1 1,-1 18 0,7 15-1,5 13 1,8 13 0,3 16 0,2 6-117,-6 5 0,-4 3 0,-8 1 0,-7-6-288,-5-9-283,-1-19-239,-6-17-494,-7-17 0,-6-16 0,-5-20 0</inkml:trace>
  <inkml:trace contextRef="#ctx0" brushRef="#br0" timeOffset="15678.028">15722 3284 8191,'11'-7'0,"19"1"0,19-1 0,20-2 0,16 0 0,17 4 0,0-2 0,-8 2 0,-9-1 0,-17 2 0,-22 2 0,-17-1 0,-16 3 0,-10 0-167,-5 0-181,2 0-338,-1-9-712,2 9 0,7-5 0</inkml:trace>
  <inkml:trace contextRef="#ctx0" brushRef="#br0" timeOffset="16390.0301">16882 3130 6655,'-16'0'170,"-9"-3"0,-8 3-1,-10 3 1,2 6 0,-5 6 0,1 5 0,2 8 0,6 4 0,11 2-163,11 0-7,9 2 0,12-2 0,13-3 0,13-4 0,10-10 0,9-8 0,7-5 0,-3-8 0,-1-7-52,-8-7-59,-7-1-3,-9-8 12,-8 1 64,-12-1 38,-6 3 0,-2 4 0,-5 3 0,0 6 0,0 3 52,3 6 58,-3 2 4,3 2-11,0 6-65,7 7-38,8 3 0,5 6 0,12 0 0,9-4 0,1-4 0,4-5 0,-4-7 0,1-3-71,-2-6-122,-3-6-20,-6-5-1,-5-6 8,-9-4 130,-6-1 76,-9 1 0,0 4 0,-3 5 0,-1 9 71,1 4 122,1 12 20,2 13 1,1 8-8,5 14-130,2 15-76,3 10 0,0 5 0,-2 6 0,0-2 0,-6-2-148,-3-6-244,-1-14-270,-4-23-105,-5-15-477,-3-22 0,1-14 0,-3-17 0</inkml:trace>
  <inkml:trace contextRef="#ctx0" brushRef="#br0" timeOffset="16622.0317">17474 3231 8191,'14'-14'0,"11"2"0,9-1 0,11 5 0,1 8 0,2 15 0,-8 5 0,-6 5 0,-11 5 0,-15 0 0,-8-1 0,-11-5 0,-15-2-107,-5-3-283,3-7-338,-10-34-665,6 21 0,12-6 0,14-6 0</inkml:trace>
  <inkml:trace contextRef="#ctx0" brushRef="#br0" timeOffset="16832.032">17984 3244 8191,'9'0'0,"2"2"0,3 8 0,2 9 0,1 15 0,-1 14 0,4 13 0,3 8 0,2 3 0,-3-3 0,-4-8-290,-7-8-259,-4-21-231,-13-13-534,-4-14 0,-6-22 0,-4-19 0</inkml:trace>
  <inkml:trace contextRef="#ctx0" brushRef="#br0" timeOffset="17062.0324">18021 3246 6150,'4'-29'227,"9"-1"0,15 2-1,12-1 1,12 20 0,10 18-1,0 11 1,-8 5 0,-15 7 0,-18 7-227,-12-1 0,-18-1 0,-18-1 0,-15-6 0,-8-4 0,-8-7-100,8-4-227,20-8-335,13-11-130,16-7-470,22-1 0,20-3 0</inkml:trace>
  <inkml:trace contextRef="#ctx0" brushRef="#br0" timeOffset="17443.0328">18657 3304 7147,'2'-6'116,"2"0"0,1 0 0,4 0 0,2 3 0,5 0 0,7-1 0,6-2 0,5 1 0,4-1-116,-6-1 0,-6 0 0,-9-1 0,-11 2-7,-9-5-11,-11-1 6,-8 2 12,-7 1 0,-10-1 0,-3 8 0,0-1 0,3 9 0,6 5 0,7 6 7,10 3 11,10 8-6,6 2-12,13 3 0,15-1 0,14 0 0,19-1-286,19-4-187,14-11-220,7-11-93,7-10-404,-8-4 0,-9-10 0,-7-5 0</inkml:trace>
  <inkml:trace contextRef="#ctx0" brushRef="#br0" timeOffset="17893.0336">19597 3268 7925,'-8'-8'30,"-4"1"-1,-11 2 1,-8 1-1,-6 4 1,-10 8-1,-1 4 1,1 4-1,3 6 1,6 3-30,10 0 0,10-1 0,11-2 0,13-4 0,15-4 0,14-5 0,10-6 0,10 0 0,3-12 0,1-6-14,-6-8 2,-8-8-43,-16-8-85,-15-4-15,-21-5-4,-15-2 68,-15-3 91,-2-1 0,-2 2 0,8 6 14,7 10-2,12 7 43,8 12 85,5 9 15,2 6 4,4 10-68,4 8-91,7 13 0,12 10 0,8 17 0,6 6 0,-2 9 0,-1 2 0,4 4-631,-11-11-881,-9 3 0,-4-11 0</inkml:trace>
  <inkml:trace contextRef="#ctx0" brushRef="#br0" timeOffset="18543.0344">20922 3033 7471,'0'-5'80,"0"2"0,0 2 0,4 8 0,4 12 0,3 18 0,6 11 0,2 15 0,1 3 0,-4 5-80,-2-6 0,-7-1 0,-2-7-337,-1-11-448,-4-25-628,-4-11 0,-2-24 0,-3-22 0</inkml:trace>
  <inkml:trace contextRef="#ctx0" brushRef="#br0" timeOffset="18713.0347">20965 3031 8191,'16'-25'0,"13"-4"0,11-2 0,14-4 0,6 13 0,1 17 0,-1 6-32,-5 9-319,-3 8-310,-23-21-768,-17 30 0,-24 4 0,-17 1 0</inkml:trace>
  <inkml:trace contextRef="#ctx0" brushRef="#br0" timeOffset="18863.0349">21038 3297 8191,'15'1'0,"13"-1"0,13 0 0,15 0-70,11 2-281,16-6-441,-9-6-603,-7 1 0,-9-9 0,-11-4 0</inkml:trace>
  <inkml:trace contextRef="#ctx0" brushRef="#br0" timeOffset="19374.0357">21661 3019 8191,'0'0'0,"1"2"0,3 8 0,5 11 0,4 11 0,6 14 0,4 9 0,-2 8 0,-1-2 0,-3-10 0,-6-9 0,-3-14 0,0-11 0,-2-14 0,3-11 0,1-13 0,4-6 0,2-6 0,1-3 0,-1 0 0,-1 6 0,0 5 0,-3 5 0,-2 6 0,3 7 0,3 6 0,6 5 0,7 9 0,5 4 0,7 6 0,5 5 0,0 1 0,2-4 0,-3-4 0,-4-9 0,-6-6 0,-8-9 0,-8-4 0,-6-8 0,-8-7 0,-5-7 0,-5-7 0,-5-5 0,-3 2 0,0 0-212,-4 9-234,7-8-369,1 17-528,5 6 0,5 4 0,15 1 0</inkml:trace>
  <inkml:trace contextRef="#ctx0" brushRef="#br0" timeOffset="19934.0364">22702 3064 7540,'3'3'72,"1"5"0,3 4 1,5 7-1,2 9 0,2 6 1,3 8-1,2 7 0,1 2 1,-4 3-73,-1-2 0,-9-9-3,-3-7-213,-1-11-45,-4-11-221,3-21-290,-7-18-519,-11-2 0,-5-21 3144,8-12-2525,1 2 109,1-2 103,13-11 145,8 5 196,-2 2 335,5 5 45,14 14 221,16 11 290,13 14-43,6 14-57,4 9-109,-5 9-103,-10 10-145,-19 6-193,-18 11-122,-13 4 0,-15 5-12,-18 0-33,-13-4-39,-2-4-1,-4-7 15,6-7 5,15-4 22,15-5 43,11-1 0,14 1 0,13 0 11,10 0 35,11 3 38,13-2 1,10 3-15,2-1-5,1-1-290,0 2-376,-9-11-176,-16-4-514,-8 4 0,-11-6 0</inkml:trace>
  <inkml:trace contextRef="#ctx0" brushRef="#br0" timeOffset="20104.0367">23880 3553 8191,'0'14'0,"0"7"0,-6 5 0,2 10 0,-5 2-9,-6 1-375,9-3-430,-14 6-582,-1-6 0,1-7 0,5-11 0</inkml:trace>
  <inkml:trace contextRef="#ctx0" brushRef="#br0" timeOffset="24858.0453">24431 3103 5892,'3'-9'170,"6"-5"2,7 1 1,4-4-2,12 6-4,7 7-9,4 6-7,6 7 2,-1 9 0,-2 9-107,-4 9-90,-12 6-38,-8 3-68,-13-1-18,-6-5 8,-9-6 30,-3-11 33,-5-10 4,2-12-22,-4-9-6,8-11 31,2-11 95,4-7 138,5-9 95,3 1-5,5 3-20,1 4-27,5 7-6,-1 4 23,3 9-193,1 7-292,11-3-373,-7 10-671,-1 5 0,-1-3 0</inkml:trace>
  <inkml:trace contextRef="#ctx0" brushRef="#br0" timeOffset="25502.0475">25210 3040 8191,'11'0'0,"4"2"0,3 2 0,8 9 0,-1 7 0,-2 13 0,2 7 0,-2 6 0,-7 0-48,-5-4-135,-5-7-55,-5-7 3,-1-13 13,0-7-41,0-10-27,3-16-5,2-6 5,1-8 27,5-5 95,3-5 278,2 0 127,2 3-1,2 3-15,0 7 43,-1 6 26,2 9 5,2 7-6,6 7-25,3 10-49,7 8-141,3 8-74,0 7 0,-6 7 0,-6 1 0,-10-2-122,-8-7-107,-6-6-15,-3-9-7,-3-10-85,0-7-83,0-10 3,0-8 51,0-8 47,4-7 61,0-5 209,5-1 238,3 1 53,11 1 9,5 2 83,13 5 85,11 6-5,9 7-51,1 9-45,-2 5-61,-5 8-90,-7 15-127,-15 8-41,-7 9 0,-10 9 0,-9 4-51,-5-3-219,-2-2-217,0-10-241,6-19-603,-3-4 0,3-15 0</inkml:trace>
  <inkml:trace contextRef="#ctx0" brushRef="#br0" timeOffset="25873.0643">26841 2980 8115,'-7'-3'-188,"-6"0"-3,-12 0 2,-4 2 0,0 1-2,2 3-18,7 4-1,8-1-4,9 6 33,3 4 129,6 4 137,9 1 61,8 0 43,6 2 0,7-1 2,0-1 18,-5-1 1,-4 1 4,-6-4-33,-8 2-54,-9-1-23,-2 1-59,-9 0-96,-15 0-154,-11-1-115,-10-3-118,-7-7-166,4-8-157,7-14-400,18-2-1,15-5 0,21-4 0</inkml:trace>
  <inkml:trace contextRef="#ctx0" brushRef="#br0" timeOffset="26365.0662">27911 2683 8191,'6'-3'0,"-1"-2"0,6 4 0,6 7 0,5 11 0,4 20 0,3 17 0,-1 14 0,-3 10 0,-8 0 0,-5-6 0,-5-12 0,-4-12 0,-2-14 0,1-12 0,-2-14-90,0-9-77,0-12-1,0-8 13,0-9 45,0-7 15,0-4 95,1 0 0,9 0 0,5 2 0,9 3 89,12 7 79,12 7-1,7 13-12,4 8-45,1 8-14,-4 8-96,-7 11 0,-12 5 0,-9 9 0,-11 6 0,-10 2-223,-7-1-241,-3-7-291,-10-26-594,6 3 0,4-13 0,2-11 0</inkml:trace>
  <inkml:trace contextRef="#ctx0" brushRef="#br0" timeOffset="27062.0821">29140 2967 8191,'-15'-5'0,"-5"-1"0,-13 2 0,-10 0 0,-4 4 0,-3 7 0,5 6 0,5 7 0,9 1 0,11 9 0,8-2 0,8-1 0,7-3 0,11-3 0,8-4 0,14-4 0,6-7 0,10-3 0,-1-3 0,-1-4 0,-6-4 0,-6-3 0,-9-2 0,-10-4 0,-5-2-11,-6-2 11,-7 0 0,1 0 0,-1 2 0,-1 4 0,0 6 0,1 3 0,4 4 0,-1 6 0,9 4 11,5 2-11,10 9 0,8 3 0,8 2 0,5-4 0,0-2 0,-3-8 0,-4-3-28,-4-6-193,-7-6-41,-3-11-60,-7-4-111,-4-10-68,-8-13-120,-6-11-11,-1-2 154,-5-1 159,-2 5 162,-1 13 272,4 13 15,-2 13 164,4 12 139,0 13 68,5 17 119,4 12 13,5 6-155,8 11-159,4 2-135,0-2-344,10-1-378,42-10-907,-45-4 0,9-11 0,10-17 0</inkml:trace>
  <inkml:trace contextRef="#ctx0" brushRef="#br0" timeOffset="27320.0851">30527 2780 8191,'-2'-13'0,"-3"-2"0,-7 2 0,-8 4 0,-7 7 0,-8 20 0,-3 15 0,4 12 0,9 12 0,12 11 0,9 4 0,10 1 0,11-3 0,5-4 0,-1-4-74,5-8-200,-2-4-269,2-19-917,-14 1 0,-4-11 0</inkml:trace>
  <inkml:trace contextRef="#ctx0" brushRef="#br0" timeOffset="27513.095">30269 3274 8191,'24'-8'0,"12"-2"0,7-2 0,7-1 0,-7 4 0,2 6-669,-15-32-835,-7 28 0,-10-4 0,-4-13 0</inkml:trace>
  <inkml:trace contextRef="#ctx0" brushRef="#br0" timeOffset="28874.1124">4950 5003 4374,'-26'0'-94,"-10"4"17,-11 3 74,-7-1 89,7 1 49,6 2 19,6 1 7,9-3-1,6 6 2,9 0 84,2 0 6,8 4-17,-1-2-74,2-3-87,7 2-34,8 0 33,14 1 55,13 2 30,14 3 0,5-1 7,-2 0 3,-4 4 0,-12-1 7,-6-1-9,-9 5-17,-12 3-47,-10 0-82,-20 6-42,-20-4 22,-20-1-5,-15-7-4,-15-8-9,-8-11-72,2-1-92,10-6-41,15-7-116,23-4-178,49-13-741,3 3 0,30-7 0,21-1 0</inkml:trace>
  <inkml:trace contextRef="#ctx0" brushRef="#br0" timeOffset="29307.1144">5203 5266 6288,'0'-1'127,"0"1"20,7 0 27,9-2 9,13 2 2,15-2-19,12-5-82,6 1-44,1-6-21,-8 0-117,-9-4-42,-11-1-35,-17 2-40,-10 2-7,-14-1 2,-17 1 43,-13 4 153,-10 1 152,-10 2 52,-4 5 26,7 1 6,5 7 16,12 3 13,13 13-3,14 7-4,15 8-23,20 7-72,17 4-107,12-2-32,12-4-84,5-1-208,9-9-312,5-20-838,-11-5 0,0-9 0,-7-12 0</inkml:trace>
  <inkml:trace contextRef="#ctx0" brushRef="#br0" timeOffset="29858.1298">6150 5155 8191,'-17'-5'0,"-3"4"0,-2 1 0,-6 6 0,11 12 0,7 9 0,6 6 0,6 8 0,13 0 0,13 0 0,11-2-20,11-6-146,8-9-72,2-12-68,0-9-47,-4-10-12,-7-10 1,-6-5 11,-10-7 70,-10-2 71,-11-3 164,-6 5 214,-5 2 72,-5 3 68,1 9 47,0 6 12,0 4-1,0 8-11,3 9-69,0 7-73,8 8-143,10 8-68,8 5 0,9 1 0,5-5 0,1-6 0,-1-7 0,-1-11 0,-3-9 0,-1-12 0,-4-8 0,-7-8 0,-10-7 0,-8-6 0,-16-2 0,-12 1 0,-11 1 0,-9 4 0,-7 3 0,2 12 0,7 6 0,12 7-239,11 13-238,18 3-315,10 7-544,13 2 0,13 0 0,9-7 0</inkml:trace>
  <inkml:trace contextRef="#ctx0" brushRef="#br0" timeOffset="30281.1406">7165 5223 8191,'3'-2'0,"1"-1"0,1 1 0,3 2 0,-1 4 0,5 5 0,5 9 0,5 6 0,-2 9 0,2 3 0,-5-2 0,-5-4 0,-6-7 0,-3-7 0,-3-9 0,0-8-49,1-12-15,0-6 3,2-8 10,4-4 51,5-6 0,4 1 0,6-2 0,9 1 0,8 2 0,5 8 48,3 7 17,2 10-5,-1 7-8,-3 11-52,-8 9 0,-8 7 0,-10 7 0,-7 6 0,-8 4-8,-3-4-265,-1 1-206,3-16-306,0-1-544,6-12 0,5-6 0,9-10 0</inkml:trace>
  <inkml:trace contextRef="#ctx0" brushRef="#br0" timeOffset="30791.1414">8349 5216 6080,'-3'-7'8,"-7"-3"1,-15-2 27,-9 0 123,-14 4 55,-12 5 1,-4 2 0,2 8-1,4 2 1,12 11-37,11 4 29,15 4-1,12 5-28,13 3-121,10-4-57,8-1 0,8-3 0,10-6 0,6-12 0,1-4 0,3-9 0,-2-12 0,-7-7 0,-6-10 0,-9-9-92,-10-6-81,-11-4-25,-7-5 5,-13-2 62,-4-3 131,-5 5 0,-1 8 0,-1 10 0,9 13 0,7 13 91,4 12 83,5 12 24,7 12-6,3 15-60,7 9-132,5 9 0,5 4 0,2 0 0,2-5 0,-3 2-220,3-4-216,6-10-307,-2-30-615,8 10 0,5-17 0,5-12 0</inkml:trace>
  <inkml:trace contextRef="#ctx0" brushRef="#br0" timeOffset="31231.142">8949 5157 8191,'-8'-16'0,"-8"-1"0,-10-3 0,-6 2 0,2 11 0,-6 8 0,4 7 0,5 8 0,5 7 0,5 7 0,7 5 0,4 6 0,10-3 0,8-2 0,7-7 0,1-7 0,6-10 0,-3-7 0,-3-7 0,2-8 0,1-7-7,-4-6 4,-1-2 3,-1-4 0,-6 2 0,-5 5 0,-4 6 0,1 8 0,2 4 0,2 11 0,3 8 6,5 9-2,2 5-4,1 9 0,-2 3 0,0-4 0,-3 4-226,1-7-229,3-6-237,7-15-98,3-16-415,2-6 0,5-14 0,-3-7 0</inkml:trace>
  <inkml:trace contextRef="#ctx0" brushRef="#br0" timeOffset="31932.143">9357 5192 6640,'1'-25'172,"2"-1"0,3 0 1,4-3-1,5 16 0,5 8 1,6 11-1,5 6 0,3 9 1,-3 6-173,-2 6 0,-4-1 0,-12 2 0,-7-2 0,-2-6 0,-10-4-141,-3-9-154,-1-7-88,-1-9-23,-2-6-2,4-7 29,6-7 26,4-7 34,8-5 31,11-4 55,7 0 218,8-2 277,6 5 120,1 7 25,0 8 1,-2 10-29,-4 6-27,-2 9-32,-4 10-32,-4 2-55,-3 7-78,-6 7-121,-7 0-34,-2-1 0,-3 0 0,5-5 0,6-7 0,10-4 0,6-8 0,9-4-56,5-4-78,-1-8-9,-1-3 7,-6-2 65,-9-9 71,-8 0 0,-9 1 0,-8 0 0,-1 0 0,-3 9 56,-1 2 78,1 6 9,1 7-7,-1 8-65,0 13-71,0 10 0,3 14 0,4 12 0,0 11 0,5 5 0,1 7 0,0 0 0,-2-1 0,0-4 0,-4-9 0,-1-11 0,1-14 0,0-11 0,0-11-251,4-5-343,9-11-224,-10-2-487,0-5 0,-3-10 0,-3-8 0</inkml:trace>
  <inkml:trace contextRef="#ctx0" brushRef="#br0" timeOffset="33927.1489">11934 4959 5029,'0'0'-21,"3"-2"15,1 0 82,8 9 133,-1 9 103,8 16 4,5 10-1,4 15 1,1 1-1,3 2 7,-3-9 14,-2-9-14,-2-10-82,0-11-134,1-14-102,3-9-53,0-12-16,-2-12 5,-9-8-2,-2-9 29,-10-7 12,-5-3 21,-1-1 0,0 3 0,0 5 0,0 10-59,0 10-187,4 9-312,1-11-849,3 22 0,4 0 0,1 2 0</inkml:trace>
  <inkml:trace contextRef="#ctx0" brushRef="#br0" timeOffset="34367.1495">12733 4939 6169,'-12'0'189,"-4"0"20,-1 1 0,-4 4 0,10 4 0,3 8 0,5 12 0,2 9 0,7 6 0,6 3-69,6 3-119,7-6-21,5-6 0,3-6 0,0-10 0,1-8 0,-2-7 0,1-11 0,-4-13 0,-3-7 0,-9-10 0,-9-10 0,-8-5 0,-12-4 0,-11 0 0,-8 2 0,-5 9 0,-1 9 0,-1 12-125,5 13-223,11 8-284,31 1-785,-12 13 0,9 0 0,14-4 0</inkml:trace>
  <inkml:trace contextRef="#ctx0" brushRef="#br0" timeOffset="34599.151">13241 4807 8191,'0'-3'0,"0"1"0,0 2 0,0 9 0,4 11 0,3 14 0,3 14 0,3 14 0,6 5 0,0 4 0,-5-2-5,-1-6-282,6-6-392,-2-22-765,-1-14 0,9-16 0</inkml:trace>
  <inkml:trace contextRef="#ctx0" brushRef="#br0" timeOffset="34839.1513">13656 4821 8191,'0'-6'0,"2"3"0,1 2 0,4 3 0,3 12 0,4 19 0,7 11 0,1 15 0,3 12 0,1 4 0,-3-5 0,-1-1 0,-9-3-293,-1-9-292,-4-19-202,-5-13-518,-6-13 0,-7-15 0,-4-13 0</inkml:trace>
  <inkml:trace contextRef="#ctx0" brushRef="#br0" timeOffset="34979.1516">13741 5163 8191,'8'-10'0,"12"-2"0,12 2-160,15 0-217,20 2-295,17-7-724,-1 12 0,4-4 0,-2-2 0</inkml:trace>
  <inkml:trace contextRef="#ctx0" brushRef="#br0" timeOffset="35430.1523">14482 5011 5219,'-7'-3'72,"-4"-1"9,-7 0 205,-8 2 18,-7 3 0,-5 4 0,-6 8 0,-6 4-1,1 10 1,2 7-67,5 2-5,9 3-9,11 4-205,13-2-18,15-2 0,19-5 0,18-5-80,13-10-177,12-11-75,6-5-43,-6-11-12,-12-9 19,-13-7 43,-11-6 97,-12-8 183,-9-2 45,-7-1 80,-3 6 177,-2 6 74,1 6 45,0 8 11,0 11-19,0 5-45,1 11-94,3 6-183,8 10-46,7 7 0,10 5-289,11-2-269,15-8-242,6-18-508,5 2 0,9-13 0,-4-13 0</inkml:trace>
  <inkml:trace contextRef="#ctx0" brushRef="#br0" timeOffset="35920.1529">15217 5007 8191,'-19'-5'0,"-11"1"0,-9 1 0,-6 3 0,6 5 0,0 10 0,11 4 0,4 5 0,10 3 0,8 3 0,8-2-63,6-1-39,8-6 12,2-8-5,5-4-21,7-8-89,2-4-39,2-9-39,4-1 1,-5-3 43,-6-4 175,-5 1 161,-6 4-7,-6 6 5,-1 4 20,1 5 90,1 14 40,10 11 37,4 11 1,10 14-45,6 9-111,2 5-121,-4 7-6,-9-1 0,-14 2 0,-14-1 0,-18-3 0,-22-7 0,-15-11 0,-8-11 0,-5-8 0,3-12 0,10-13 0,14-4-168,16-12-205,14-12-178,27-24-868,6-9 0,18-18 0,12-9 0</inkml:trace>
  <inkml:trace contextRef="#ctx0" brushRef="#br0" timeOffset="36320.1535">15754 5117 7822,'0'-1'6,"2"0"11,-1 1 13,2 0 7,4 0 0,8 2-73,9 2-183,9 0-132,6-1-80,6-2-22,-6-3 23,-10-4 34,-10-6 66,-11-5 67,-8-5 51,-8-2 126,-5-2 229,-7 1 179,-2 4 146,-4 4 18,0 2-23,4 9-48,5 2-78,3 7-74,-4 12-50,4 13-54,2 11-46,2 12-46,6 9-67,7 2 0,11-7 0,10-1 0,14-7-320,26-7-408,12-17-81,32-8-457,-1-11 0,12-16 0,6-9 0</inkml:trace>
  <inkml:trace contextRef="#ctx0" brushRef="#br0" timeOffset="36520.1538">17308 5150 8191,'0'0'0,"0"3"0,0 7 0,0 9 0,1 7 0,2 11 0,4 6 0,3 3 0,3 0 0,6 1-350,13-9-400,-11-12-668,0-15 0,0-14 0,-3-20 0</inkml:trace>
  <inkml:trace contextRef="#ctx0" brushRef="#br0" timeOffset="36660.154">17261 4812 8191,'-5'-20'-65,"3"2"-342,15-3-394,-13 2-582,13 8 0,9 13 0,13 7 0</inkml:trace>
  <inkml:trace contextRef="#ctx0" brushRef="#br0" timeOffset="37070.1546">17793 5000 5826,'1'-1'161,"-1"1"32,2-1 36,-5-1 21,-6 5-1,-4-3 1,-1 4-1,-2 1 1,1 4-1,5 3-130,3 8-31,3-1-31,2 5-36,2-1-21,0 0 0,0-3 0,2-5 0,4-2 0,8-5 0,9-3 0,10 0 0,8 2 0,5 3 0,-1 2 0,-5 6 0,-5 2 0,-11 4 0,-11 3 0,-8 0 0,-8 2 0,-10 0 0,-12-3 0,-12-6 0,-14-6 0,-11-4 0,-6-8 0,3-2-370,34-12-1194,-23 0 0,12-4 0,13-6 0</inkml:trace>
  <inkml:trace contextRef="#ctx0" brushRef="#br0" timeOffset="39153.1576">19478 4858 5402,'0'0'293,"0"-3"1,0 3-1,0-2 1,0-1-1,0 1 1,0-1-1,0-1 1,0-1-1,0-2-145,0-3-148,0-4 0,0-1 0,0 0 0,0-1 0,0 3 0,0 4 0,0 4 0,0 2 0,0 1 0,0 9 0,1 5 0,3 12 0,5 8 0,4 16 0,2 8 0,0 4 0,-2 1 0,-2 1 0,0-5 0,-5-4 0,0-10 0,-5-4 0,1-7-60,-7-8-43,-2-5 0,-7-4 9,-2-6 7,-7-4 8,-2-2 8,2-3 51,3 0 20,1-3 0,6 1 60,5 1 43,3-2-1,7 1-7,7 0-8,12 1-8,11 1-9,9-1-49,9-1-21,3 2-299,12 0-441,-4-5-690,-15-2 0,-7-3 0,-8-10 0</inkml:trace>
  <inkml:trace contextRef="#ctx0" brushRef="#br0" timeOffset="39587.1599">20067 4888 5419,'0'-6'84,"-3"-3"113,-3 3 84,-7 2 1,-1 6-1,-6 10 0,0 7 0,2 9 0,5 5 0,3 3-39,7 5-45,4-2-113,7 0-84,9-1 0,6-2 0,12-6 0,5-8 0,6-9 0,5-7 0,-1-12 0,-1-10 0,-8-8 0,-11-8-57,-17-8-49,-9-4 9,-19-2 48,-17 1 49,-9 0 0,-6 6 0,-5 9 0,9 11-105,8 11-236,16 12-226,13 0-806,8 15 0,13 2 0,12-2 0</inkml:trace>
  <inkml:trace contextRef="#ctx0" brushRef="#br0" timeOffset="39967.1605">20670 4867 8191,'0'-4'0,"0"1"0,2 1 0,2 4 0,6 9 0,6 12 0,3 11 0,3 9 0,2 6 0,-1 1 0,0-7 0,-7-7 0,-3-10 0,-3-10 0,-1-8 0,2-8 0,4-13 0,6-9 0,2-11 0,2-8 0,0-7 0,-7-1 0,-6 3 0,-6 3 0,-5 6 0,-1 6 0,0 2 0,-1 7 0,-1 7-424,7-3-1129,-7 12 0,2 6 0,6 4 0</inkml:trace>
  <inkml:trace contextRef="#ctx0" brushRef="#br0" timeOffset="40129.1608">21399 5042 8191,'0'0'0,"0"0"0,0 0 0,-1 2-412,1-19-1143,-3 13 0,2 1 0,-8-3 0</inkml:trace>
  <inkml:trace contextRef="#ctx0" brushRef="#br0" timeOffset="42732.1657">22738 4780 5910,'-9'8'-21,"-2"9"6,-2 11 26,-3 11 98,6 7 38,1 7 9,2-4 14,0-5 10,4-7-15,0-11 0,0-10-95,3-10-114,0-19-58,-2-19-88,4-16-8,-2-17 45,1-13 186,2-4 13,3 0 15,5 7 18,3 9 99,1 15 106,3 15 34,8 20-11,3 18-29,4 16-55,6 17-199,4 16-24,-4 9 0,-1 12 0,-1 9 0,-4-2 0,-2-3-241,-3-5-311,-6-21-927,-6-7 0,-9-16 0,-5-18 0</inkml:trace>
  <inkml:trace contextRef="#ctx0" brushRef="#br0" timeOffset="42902.1662">22735 4974 6501,'4'-5'-160,"10"1"-25,11-2-51,18-2-156,21-5-713,5 5 0,9-4 0,0-3 0</inkml:trace>
  <inkml:trace contextRef="#ctx0" brushRef="#br0" timeOffset="43315.1686">23600 4749 5260,'0'-8'20,"-4"1"-7,-4-1-6,-4 3-7,-3 4-8,-4 7-1,-3 5-1,2 4-8,7 4-14,3 5-29,6-2 11,4 2 20,6-1 20,6 0 24,7-1 30,10-1 32,11-1 30,4-4 68,5 2 40,-4 0 16,-7-3-12,-7 2-31,-14-1-40,-11 0 2,-9-2 19,-13 4-21,-16 0-37,-15 2-86,-11-4-88,-7-4-92,0-4-124,12-5-178,15-20-766,12-16 0,19 12 0,19-13 0</inkml:trace>
  <inkml:trace contextRef="#ctx0" brushRef="#br0" timeOffset="43675.1689">24243 4764 7422,'2'-5'-145,"-1"-2"-4,-5-2-2,-10 2 4,-15 1 0,-10 5 0,-7 2-3,2 5-6,5 4 0,10 5 94,14 4 68,9 1 43,9 1 46,11 1 50,8 0 36,7 1 28,6 0 9,2-4 5,-4 1-2,-7-3-15,-10-1-48,-9-3-67,-5 1-12,-11 2-41,-12-1-62,-10 2-69,-6-1-103,-11 0-70,-3-6-124,11-1-186,3-21-701,15 0 0,10-5 0,18-10 0</inkml:trace>
  <inkml:trace contextRef="#ctx0" brushRef="#br0" timeOffset="44085.1695">24479 4792 7938,'0'0'-81,"0"9"15,-3 3 68,-1 4 17,1 7 0,0 4 0,3-3 1,6 1-1,10-2 0,9-3 50,12-5-205,9-6-169,6-5-266,-3-14-119,-10-8-26,-10-8 62,-10-3 126,-9-5 97,-7 0 107,-3-2 108,0 2 351,0-2 256,0 8 196,0 7 104,0 11 25,0 6-62,0 16-126,3 10-98,5 11-105,4 13-98,4 10-126,2 5-231,1 4-268,7-5-354,-4-12-630,-8-6 0,1-18 0,-4-17 0</inkml:trace>
  <inkml:trace contextRef="#ctx0" brushRef="#br0" timeOffset="44697.1723">25106 4809 7115,'5'-17'120,"5"3"-1,3-1 1,6 4-1,0 9 1,7 16-1,4 11 1,4 7-1,-4 8 1,-4 8-120,-5 0-30,-7-3-201,-7-7-60,-3-10-2,-3-10-5,1-12-24,-4-10-17,2-16 1,0-7 11,3-9 41,6-4 77,3-1 266,9 1 160,7 1 76,3 5 4,-2 3 26,2 4 16,-1 10-1,2 7-11,2 7-41,6 12-47,4 11-65,0 8-100,0 7-74,-6 8 0,-8 2 0,-7-3 0,-8-3-114,-7-10-96,-6-10-29,-1-9-165,-1-10-133,0-10-2,0-8 26,4-8 42,4-7 81,1-2 147,5-1 263,5 4 190,4 1 29,4 2 165,6 10 133,5 2 2,8 10-26,0 4-42,0 9-81,-4 6-147,-4 10-149,-9 7-94,-7 9-218,0 8-253,4-7-280,-1-3-599,5-6 0,-4-9 0,0-17 0</inkml:trace>
  <inkml:trace contextRef="#ctx0" brushRef="#br0" timeOffset="44907.1726">26811 4836 8191,'1'-3'0,"2"-1"0,3 2 0,2 3 0,3 10 0,6 10 0,-1 7 0,1 8-173,-4 2-174,4-4-328,-9-15-724,-1-5 0,-4-7 0,1-20 0</inkml:trace>
  <inkml:trace contextRef="#ctx0" brushRef="#br0" timeOffset="45027.1728">26802 4593 8191,'-1'-17'0,"-1"2"-206,1 2-404,27-11-865,-21 21 0,4 10 0</inkml:trace>
  <inkml:trace contextRef="#ctx0" brushRef="#br0" timeOffset="45458.1732">27225 4764 7597,'6'2'66,"6"2"0,5 6 0,4 8 0,1 9 0,1 6 0,-4 5 0,-7 4 0,-1-6 0,-7-6-66,-2-7-88,-2-8-123,0-8-97,0-6-61,0-10-9,1-10 10,1-8 37,1-6 78,2-6 75,3 0 158,4 4 108,2 1 122,4 4 99,8 6 59,5 5 10,3 11-9,5 4-39,0 8-76,-1 8-76,-11 5-158,-4 3-20,-2 8 0,-10 2 0,-1 5-63,-3 2-304,8-5-400,-7-3-631,7-8 0,5-8 0,10-11 0</inkml:trace>
  <inkml:trace contextRef="#ctx0" brushRef="#br0" timeOffset="46050.176">28410 4798 7977,'-20'-6'-263,"-13"0"-6,-15-2 6,-12-2 8,-1 5 2,8 3-1,8 0-3,12 1-3,17 4-4,10 2 226,2 3 57,12 4 7,8 3-3,9 1-22,8 0-19,15-4-12,2-2-21,5-5-17,0-4 9,-10-1 11,-6-1 58,-15-4 92,-11 2 49,-8 0 52,-5-1 20,0 2-8,-2 0-2,4 6 52,1 8 31,4 15-20,6 13-53,10 19-82,5 14-53,6 10-37,-1 5-2,-6-1 19,-15-6-36,-8-6-84,-17-16-66,-11-11-6,-12-17-42,-6-16-64,-9-12-26,4-15 3,8-13 14,13-10 30,15-5 207,19-4 118,18 1 28,17 1 5,16 6 28,15 10-74,0 7-129,-4 10-352,-13-5-949,-28 2 0,-22 6 0,-12-3 0</inkml:trace>
  <inkml:trace contextRef="#ctx0" brushRef="#br0" timeOffset="46750.1769">29967 4654 8191,'1'8'0,"2"8"0,0 9 0,4 9 0,-4 11 0,1 4-36,-2 4-243,5 2-305,2-19-874,-6 2 0,-1-17 0,3-21 0</inkml:trace>
  <inkml:trace contextRef="#ctx0" brushRef="#br0" timeOffset="46890.1772">29857 4417 8191,'0'-12'-172,"0"-1"-171,0 4-273,6-15-796,6 19 0,8 10 0</inkml:trace>
  <inkml:trace contextRef="#ctx0" brushRef="#br0" timeOffset="47441.1781">30533 4611 5575,'-6'0'-20,"-5"0"18,-6-2 29,-10 2 24,-8 0 68,-5 2 65,-3 3 27,4 4 12,3 6 7,12 7 46,10 4 3,10 6-17,7 1-30,12 3-23,7-4-69,7-4-64,13-7-28,3-9-11,4-8-8,0-8-137,2-11-125,-7-9-50,-8-10-11,-10-9 7,-13-9 22,-8-7 32,-8-4 18,-9-4 165,-4 1 50,-1 3 113,-2 9 120,5 12 50,4 15 10,5 12-6,4 12-21,1 11-34,-2 11-16,2 12-166,0 13-50,0 13 0,5 6 0,4 2-22,5 6-308,13 0-401,5-9-690,-5-4 0,1-7 0,-6-16 0</inkml:trace>
  <inkml:trace contextRef="#ctx0" brushRef="#br0" timeOffset="47861.1786">30999 4688 8191,'3'-4'0,"2"-2"0,6 2 0,8-3 0,10 3 0,9 3-44,6 1-166,2 1-59,-6 3-73,-5 0-83,-7-1-104,-15-3-104,-6-3 6,-9-2 14,-8-6 39,-4-2 104,-3-1 250,-2-5 160,-4 2 130,0 1 130,-2 3 212,-1 3 184,3 6 31,-2 1-15,2 7-38,3 7-60,6 5-84,3 6-101,4 7-57,6 2-47,1-2-107,0 4-119,10-2-255,9 2-190,25-7-342,24-9-544,3-2 0,11-9 0,14-14 0</inkml:trace>
  <inkml:trace contextRef="#ctx0" brushRef="#br0" timeOffset="48518.1815">31964 4681 8191,'-8'-7'0,"-10"0"0,-8-1 0,-9 0 0,-3 4 0,-5 4 0,6-1 0,1 3 0,5 4 0,7 1 0,5 0 0,3 6 0,9 1 0,5-1 0,4 4 0,6 0 0,11 2-148,6 0-73,9-3-51,10-3-75,5-9-87,2-1-65,0-4-13,-5-5 56,-8-3 93,-12-2 98,-10-3 237,-10 0 232,-5 2 68,2-1 75,-3 4 87,0 4 65,1 3 13,2-1-56,2 3-94,2 0-96,6 0-91,9 4-157,8 2-18,12 5 0,5 1 0,4-1 0,-2-2 0,-4-6 0,-6-6 0,-7-6-28,-5-10-41,-8-8-21,-8-10-13,-6-9-4,-8-7 17,-5-5 90,-7 5 0,2 5 0,1 9 0,-1 12 27,9 15 43,2 9 20,2 19 13,0 17 4,5 14-17,2 16-90,4 15 0,3 8 0,6 10-412,7-15-1143,-3 10 0,1-10 0,3-13 0</inkml:trace>
  <inkml:trace contextRef="#ctx0" brushRef="#br0" timeOffset="50356.1847">6361 7129 5625,'-9'-9'165,"-1"-1"68,-7-7 29,-7-1 1,1 4 0,-5 3 0,-7 1-1,-10 8 1,-1 2 0,-7 4-62,-4 11-103,4 9-68,8 8-30,7 9 0,14 6 0,14 1 0,14-3 0,15-6 0,17-6 0,13-9 0,13-8 0,9-11 0,6-9 0,-5-14 0,-6-10-47,-14-10-31,-16-11-31,-15-9-16,-17-4 16,-14 0 36,-15-2 58,-7 1 15,-5 5 0,-5 9 0,8 6 46,10 12 32,7 9 31,11 10 16,5 7-16,1 9-36,3 12-57,2 12-16,7 16 0,4 11 0,5 16 0,3 4 0,3 4 0,1 1 0,-1 2-303,6-7-514,-13-15-597,-5 1 0,-4-16 0,-2-19 0</inkml:trace>
  <inkml:trace contextRef="#ctx0" brushRef="#br0" timeOffset="50568.1879">6721 7129 8048,'1'0'12,"3"5"1,0 6 1,5 9-1,0 10 1,5 9-1,-2 6 1,2 0-211,-1 0-248,9-21-1054,-13-2 0,-4-11 0,0-11 0</inkml:trace>
  <inkml:trace contextRef="#ctx0" brushRef="#br0" timeOffset="50718.1881">6718 6948 6489,'-5'-14'-66,"2"4"-206,6-3-338,-4 5-498,4 5 0,4 10 0,9 1 0</inkml:trace>
  <inkml:trace contextRef="#ctx0" brushRef="#br0" timeOffset="51148.1887">7234 7136 3815,'-4'-2'224,"-5"2"77,-3 3 71,-2 1 50,3 4 31,-1 4 1,4 5 0,5 6 0,0 7 0,3 3-164,-2 3-59,7 2-78,1-7-71,5-2-50,8-10-32,7-4 0,7-9 0,3-6 0,4-9 0,-1-5 0,-7-8 0,-9-5-4,-13-7-56,-8-2-21,-15-2-2,-13-1-9,-13 3-6,-3 5-9,-4 7-54,0 9-168,14 9-339,0 5-633,12 8 0,13 2 0,10-2 0</inkml:trace>
  <inkml:trace contextRef="#ctx0" brushRef="#br0" timeOffset="51680.1895">7961 7190 4327,'-21'-5'123,"-15"2"51,-9 0 123,-6 1 86,3 6 11,6 4 1,9 4-1,10 6 0,8 6 0,11 5-79,5 2-43,12 1-52,13-2-123,9-5-85,8-5-12,5-10 0,2-5-96,-5-10-162,1-8-132,-6-11-81,-9-9-92,-8-18-107,-12-14-41,-10-8-16,-13-2 35,-14 0 204,-2 9 283,-1 7 330,-3 13 265,9 10 80,11 10 93,5 17 107,1 14 40,5 14 18,-1 17-36,2 15-203,3 14-189,3 8-166,9 5-134,6 3 0,8-4 0,3-2-452,2-18-1095,-6-1 0,-8-9 0,2-17 0</inkml:trace>
  <inkml:trace contextRef="#ctx0" brushRef="#br0" timeOffset="52092.1911">8440 7285 6244,'1'-9'201,"5"0"-65,8 0-70,6 0-94,7 3-110,8 3-86,3 1-74,-4-2-38,-1-3-4,-6-3-214,-9-3 58,-7-5 119,-5-4 105,-6-4 143,-6-1 150,-7-3 149,-7 2 156,-8 2 220,-6 2 11,-5 8-4,-2 7-42,2 6-53,-1 12-36,4 13-48,3 11-41,7 10-63,8 11-82,11 2-181,11-3-7,11-4 0,17-4 0,14-9-244,17-5-311,13-20-256,3-3-505,-1-25 0,-3 2 0,-9-9 0</inkml:trace>
  <inkml:trace contextRef="#ctx0" brushRef="#br0" timeOffset="52463.1917">9091 7079 5442,'-6'-10'127,"-4"-2"-6,-7 0 5,-3 2 15,2 6-7,-3 6-16,5 5 1,5 3 27,6 6 49,2 4-30,8 5-5,6 1 6,5-2-5,7 1-15,9-1 6,4-3 18,4 2-1,-1 1-29,-4-2-47,-3 3-93,-8-1 0,-14-2 0,-5 0 0,-18-2 0,-18-4 0,-12-4 0,-8-4 0,-6-4 0,6-3 0,11-2 0,8-3-48,10 0-294,15-3-384,10-9-689,1 2 0,11-1 0</inkml:trace>
  <inkml:trace contextRef="#ctx0" brushRef="#br0" timeOffset="56366.1975">10987 7192 5595,'-28'8'9,"-8"2"3,-10-3 1,-6 3 3,9-3 1,1-7 0,3-3-6,-1-4 0,5-7 0,6-4-5,9-10 6,10-4 2,5-5 3,10-7 8,5-1 118,6-1 91,2 2 15,3 6 1,2 4 0,-5 7-4,-3 9-7,-2 3-4,-7 6-5,-4 8-11,0-2-118,2 9-92,5 12-9,10 11 0,8 15 0,12 22 0,7 11 0,2 4-13,4 6-355,9-8-442,-10-13-590,0-4 0,-2-13 0</inkml:trace>
  <inkml:trace contextRef="#ctx0" brushRef="#br0" timeOffset="57280.2073">12265 7170 7201,'0'-2'110,"2"2"0,4-3 0,6-1 0,4-5 0,8-6 0,4-8 0,0-7 0,1-7-23,-3-4-189,-8-4-34,-7-4-9,-7 0 1,-6 3 15,-10 3 59,-7 8 70,-5 7 0,-5 12 0,-1 9 23,2 11 79,7 15 34,7 12 9,9 16-1,5 13-15,10 6-59,13 3-70,10 0 0,12-5 0,16-10 0,9-9 0,4-13 0,4-15 0,-4-8 0,-6-13 0,-8-12-57,-11-9-33,-17-7-10,-12-6 7,-13-4 24,-7-1 69,-6 4 0,-2 4 0,-1 10 0,0 7 0,1 9 57,-1 7 32,3 12 12,5 10-8,1 13-24,9 7-69,11 10 0,12 0 0,14-4 0,12-5 0,6-10 0,3-12 0,-2-11 0,-6-8 0,-9-12 0,-12-12 0,-15-10 0,-13-8 0,-18-8 0,-21-4 0,-16 4 0,-13 4 0,-11 7 0,-2 11 0,5 12-155,12 7-171,16 11-194,25 5-287,14 10-469,19 6 0,21 5 0,16 1 0</inkml:trace>
  <inkml:trace contextRef="#ctx0" brushRef="#br0" timeOffset="57710.209">13897 6986 5848,'-8'-8'186,"-8"0"57,-7 2 0,-7 0 0,-2 11 0,-1 7 0,-1 8 1,8 6-1,7 7 0,7 8-90,7-2-94,4 2-59,8-5 0,12-4 0,8-5 0,9-9-69,11-7-156,3-10-70,-2-7-38,-6-9-11,-9-8-3,-9-6 17,-8-6 59,-7-3 97,-8 4 166,1 6 76,-2 6 157,0 9 71,1 7 36,6 5 12,4 5 4,4 13-67,8 5-221,6 7-234,6 6-358,13-10-260,4-3-458,2-2 0,6-10 0,0-10 0</inkml:trace>
  <inkml:trace contextRef="#ctx0" brushRef="#br0" timeOffset="58202.211">14785 7040 7003,'-5'-8'131,"-10"-1"0,-5-3 0,-9 1 0,-6 6 0,-3 4 0,1 1 0,0 8 1,2 5-1,5 5-123,4 6-8,7 5 0,10 0 0,7-2 0,7-2 0,10-4 0,8-8 0,13-4 0,7-6 0,5-9 0,0-6 0,-11-9 0,-8-7-64,-10-7-67,-12-7-75,-7-6-1,-6-3 57,-6-7 85,-6-2 65,1 4 0,1 5 0,0 14 0,9 11 64,4 11 67,1 11 74,2 13 3,2 11-59,2 11-83,7 12-66,5 11 0,6 5 0,5 8 0,2 4 0,2 0-87,11 2-551,-11-10-855,1-9 0,3-12 0,6-13 0</inkml:trace>
  <inkml:trace contextRef="#ctx0" brushRef="#br0" timeOffset="59152.2124">15951 6879 5520,'0'-4'187,"5"-4"92,4-3 0,7-3-1,7 1 1,9 4 0,4 4-1,7 4 1,1 7 0,0 8-117,-2 11-70,-9 6-92,-10 10 0,-12 4 0,-10 2 0,-11-4 0,-10-2 0,-5-12-85,-3-12-35,-3-11-8,2-15 5,6-12 16,7-12 88,9-6 19,8-4 0,14-1 0,12 2 0,12 6 84,10 7 36,13 4 8,0 9-5,0 7-302,8 6-507,9-3-753,-28 5 0,-10 1 0,-9 0 0</inkml:trace>
  <inkml:trace contextRef="#ctx0" brushRef="#br0" timeOffset="59523.2129">16698 6909 6533,'5'0'183,"5"-2"1,7 2-1,12-4 1,10-2-1,9-3 1,1-4-1,-3-1-3,-5-2-129,-11 0-261,-13 2-25,-10-2-2,-13 0-2,-14-1 7,-10 1 26,-9 1 100,-13 1 106,-3 4 3,-6 7 130,1 3 84,3 7 17,10 10 3,11 8 2,11 10-7,17 10-26,12 6-99,17 0-107,16 1 0,14-5-89,15-4-250,15-10-288,7-27-800,3-1 0,-2-13 0,1-16 0</inkml:trace>
  <inkml:trace contextRef="#ctx0" brushRef="#br0" timeOffset="59803.2133">17456 6762 7619,'-8'-15'64,"-9"0"-1,-6 1 1,-1 4-1,8 8 1,5 14-1,6 8 1,11 5-1,10 7 1,12 7-64,6 4 0,11 0 0,1-2 0,-1 0 0,-12-7 0,-8-3 0,-17-6 0,-9-6 0,-19-4 0,-12-4 0,-11-6-74,-6-2-242,2-4-365,-3-28-743,12 13 0,17-8 0</inkml:trace>
  <inkml:trace contextRef="#ctx0" brushRef="#br0" timeOffset="60003.2136">17875 6829 8191,'9'0'0,"4"0"0,1 3 0,6 7 0,-4 7 0,4 7 0,3 10 0,-4 6-163,4 5-309,3-11-318,-1-3-563,-12-5 0,-3-13 0,-4-16 0</inkml:trace>
  <inkml:trace contextRef="#ctx0" brushRef="#br0" timeOffset="60175.215">17972 6702 8191,'-5'-20'0,"0"2"-115,2 0-234,1 1-75,14 12-117,12 6-195,15 1-79,12 5-227,14 7 0,4 2 0,2 6 0</inkml:trace>
  <inkml:trace contextRef="#ctx0" brushRef="#br0" timeOffset="60457.2173">18546 6769 6132,'0'0'229,"-1"-2"-4,-8 2-6,-8 0 7,-6 4 2,-7 2 1,-2 5 0,5 4-1,9 6 1,11 4-229,4 3 0,13 2 4,8-1 5,9 0-5,6 0-4,10-2 0,-2 1 0,-8-3 0,-7-1 0,-12-2 0,-9-4 0,-10-3 0,-12 2 0,-10-4 0,-7-1-212,0-4-291,11-19-992,-11 4 0,10-11 0,9-11 0</inkml:trace>
  <inkml:trace contextRef="#ctx0" brushRef="#br0" timeOffset="60677.2176">18789 6717 7544,'10'0'71,"6"7"1,2 8-1,4 8 0,1 11 0,5 12 0,5 9 0,5 8 0,5 8-344,5-3-434,-4-11-719,-13-3 0,-12-16 0,-8-16 0</inkml:trace>
  <inkml:trace contextRef="#ctx0" brushRef="#br0" timeOffset="60857.2178">18981 6979 8191,'23'-5'-153,"15"1"-165,17-1-116,14 3-135,10-1-107,0 0-47,3-2-52,-2-5-133,-3 4 0,-9-1 0,-9 5 0</inkml:trace>
  <inkml:trace contextRef="#ctx0" brushRef="#br0" timeOffset="61288.2185">19878 6871 2369,'2'-3'408,"0"0"2,-2-1 3,-6 2 100,-15-1 106,-7 3 1,-8 3-1,-5 1 1,0 1-1,11 4-372,4 3-36,11-2-1,9 2-5,5-2-97,5 2-108,11-3 0,8 2 0,11-1 0,12-3 0,4 2 0,2-4 0,-4-3 0,-5-1 0,-10-2 0,-7-6 0,-9 2 0,-8-5 0,-6-4 0,-3 0 0,-2-1 0,2 6 0,2 1 0,-2 5 0,0 2 0,2 4 0,3 5 0,2 5 0,6 8 0,-1 4 0,2 7-222,1-1-225,8-10-338,-3-9-562,0 1 0,6-10 0,1-10 0</inkml:trace>
  <inkml:trace contextRef="#ctx0" brushRef="#br0" timeOffset="61710.2225">20371 6889 8191,'3'-4'0,"-1"1"0,4 1 0,2 1 0,1 4 0,7 7 0,4 5 0,4 5 0,4 3 0,-4 2 0,-5-4 0,-6-3 0,-7-5 0,-5-7 0,2-1 0,2-10 0,5-3 0,4-6 0,6-5 0,1-3 0,5 0 0,1-2 0,0 4 0,-1 1 0,-1 5 0,-2 4 0,0 3 0,2 6 0,1 4 0,3 4 0,-2 7 0,-1 1 0,-7 9 0,-3 3 0,-5 2-298,3 1-273,8-14-214,7-3-522,8-5 0,13-8 0,8-12 0</inkml:trace>
  <inkml:trace contextRef="#ctx0" brushRef="#br0" timeOffset="61950.2228">21525 6799 8191,'-12'-4'0,"-5"2"0,-10 1 0,-6 7 0,2 7 0,2 8 0,5 8 0,11 9 0,8 2 0,5 0 0,14 2 0,16-2 0,11-8 0,15-1-284,16-10-248,6-16-259,4-9-525,2-10 0,-11-5 0,-10-8 0</inkml:trace>
  <inkml:trace contextRef="#ctx0" brushRef="#br0" timeOffset="62350.2232">22062 6921 8191,'3'-4'0,"0"0"0,4 0 0,6-1 0,5 1 0,4 3 0,10-1 0,4 2 0,5-2-81,-4 2-140,-2 0-62,-6-3-62,-8-1-57,-7-4 6,-7-2 26,-4-4 29,-3-4 27,-5 0 60,-8 0 163,-8-1 303,-8 1 71,-12 4 62,-3 8 56,0 3-4,-2 8-27,7 10-29,9 9-27,8 5-60,12 9-82,9 4-163,11-1-9,10-1 0,6-3 0,10-5 0,10-7 0,5-5-295,5-3-377,3-14-772,-8 1 0,-1-4 0,1-7 0</inkml:trace>
  <inkml:trace contextRef="#ctx0" brushRef="#br0" timeOffset="63230.2246">23974 6532 8191,'-2'-9'0,"-2"0"0,-3-1 0,-2 1 0,0 4 0,-9 8 0,-5 9 0,-2 12 0,-1 10 0,0 10 0,9 7 0,8 2 0,6-5 0,9-7 0,14-7 0,10-10 0,11-12 0,9-8 0,0-13 0,-10-7 0,-10-13 0,-20-5 0,-8-7 0,-14-2 0,-11-1 0,-7 2 0,-2 4 0,-7 4 0,7 7-195,6 9-253,15 0-347,8-9-555,23 26 0,16 1 0,20-6 0</inkml:trace>
  <inkml:trace contextRef="#ctx0" brushRef="#br0" timeOffset="63491.2249">24516 6331 5663,'-35'-10'239,"-7"5"27,-7 1 0,-4 8 0,27 22 0,9 14 0,11 17 0,8 14 0,11 9 0,3 5-132,7 3-107,1-2-145,2-1-281,1-13-365,-6-17-618,-12-10 0,-5-19 0</inkml:trace>
  <inkml:trace contextRef="#ctx0" brushRef="#br0" timeOffset="63662.2252">24352 6841 8191,'11'-9'0,"11"-3"0,17 0 0,12 0 0,15 5-359,14 4-455,-6-9-589,-3 12 0,3 0 0,2-5 0</inkml:trace>
  <inkml:trace contextRef="#ctx0" brushRef="#br0" timeOffset="64094.2283">25668 6568 8191,'2'-7'0,"4"-5"0,3-3 0,3 1 0,4-1 0,10 3 0,3 3 0,4 3 0,5 2 0,0 1 0,-2 6 0,-8 6 0,-7 3 0,-10 8 0,-9 6 0,-14 11 0,-10 4 0,-9 4 0,-5 2 0,0-1 0,7-4 0,14-4 0,9-5 0,11-6 0,14-5 0,14-5 0,16-8 0,17-4 0,11-3 0,5-5-217,6-1-353,-1-17-910,-14 1 0,-9-7 0,-9-8 0</inkml:trace>
  <inkml:trace contextRef="#ctx0" brushRef="#br0" timeOffset="64344.2286">26580 6471 8191,'0'-2'0,"0"-1"0,2 2 0,4 2 0,3 8 0,5 11 0,2 7 0,2 12 0,-7 9 0,-2 6 0,-4 3 0,-2 1 0,-3-2-364,3-5-364,-1-17-691,1-4 0,4-15 0,7-14 0</inkml:trace>
  <inkml:trace contextRef="#ctx0" brushRef="#br0" timeOffset="64614.2289">26994 6549 6832,'-19'0'3,"-10"0"116,-14 4 16,-8 7 1,4 5-1,8 11 0,11 5 0,16 5 0,9 2 0,14 3 8,15-3-11,15 1-116,9-3-16,15-3-239,4-3-222,-1-12-319,-8-6-562,-9-8 0,-6-6 0,-7-9 0</inkml:trace>
  <inkml:trace contextRef="#ctx0" brushRef="#br0" timeOffset="65184.2297">27479 6845 8191,'26'-4'0,"9"0"0,8-1 0,11 1 0,-8 1 0,-4 3 0,-6 0 0,-13 0 0,-12 0 0,-5-1 0,-12-3 0,-9-1 0,-3-5 0,-5-5 0,-3-6 0,3-6 0,7-4 0,6-5 0,7-3 0,8-2 0,9-2 0,7 1 0,7 1 0,8 8 0,0 8 0,-1 6 0,-6 9 0,-3 7 0,-3 6 0,-4 6 0,-1 9 0,-5 5 0,0 8 0,-8 5 0,-1 2 0,-4 2 0,1-1 0,-1-1 0,2-1 0,1-3 0,3-2 0,3-3 0,2-1 0,3-6 0,5-4 0,3-2 0,2-6 0,1-5 0,1-4 0,3 1-354,2-4-337,1-5-94,13-2-487,-15 0 0,0 0 0,1-5 0</inkml:trace>
  <inkml:trace contextRef="#ctx0" brushRef="#br0" timeOffset="65345.23">28566 6820 8191,'6'0'0,"0"0"0,2 0 0,0 0 0,4 0-815,0-18-660,-3 11 0,-5-5 0,2-14 0</inkml:trace>
  <inkml:trace contextRef="#ctx0" brushRef="#br0" timeOffset="68448.2346">29784 6541 4696,'-2'-19'365,"2"-1"1,0-1-2,-1 1 3,2 10-2,-1 10 1,0 8-1,0 10 1,0 9-1,2 10-159,-1 10-206,0 3 0,1 0 0,-2 0-194,0-7-155,0-7-240,0-19-169,-2-13-44,0-16-14,-1-16-120,-6-16 1251,3 4-678,2-11 83,1-9 61,0-2 224,9 0 250,7-3 315,11 6 165,14 8 41,18 11-11,11 10-324,8 13-421,16 10-471,-3 10-485,-30 9 0,-25 9 0,-17 7 0</inkml:trace>
  <inkml:trace contextRef="#ctx0" brushRef="#br0" timeOffset="68618.2349">29814 6747 8062,'18'-2'14,"16"2"-53,15 0-311,27-3-434,14-3-596,-2 0 0,-4-6 0,-11-3 0</inkml:trace>
  <inkml:trace contextRef="#ctx0" brushRef="#br0" timeOffset="68810.2386">30514 6633 7491,'0'5'-62,"2"5"16,3 6 30,5 10-104,5 7-232,9-2-397,-1 4-480,-6-4 0,0-14 0,-7-12 0</inkml:trace>
  <inkml:trace contextRef="#ctx0" brushRef="#br0" timeOffset="68960.2387">30530 6382 8191,'0'-12'0,"0"2"-6,4 0-479,9-4-1055,2 19 0,4 8 0</inkml:trace>
  <inkml:trace contextRef="#ctx0" brushRef="#br0" timeOffset="69381.2395">30911 6639 8191,'0'3'0,"0"0"0,2 1 0,1 4 0,2 7 0,2 4 0,-1 7 0,0 6 0,-3 0-188,-2 0-103,-1-5-121,-2-6-112,-3-8-77,-1-8-18,0-9 38,-1-6 63,2-6 72,3-4 69,2-7 273,3-5 137,5-5 163,4-2 150,10-2 83,11 3 65,9 3 4,5 9-23,1 10-51,0 10-69,-8 8-69,-8 13-35,-6 6-44,-7 8-40,-9 6-138,-7 7-214,4-1-495,0-8-691,-7-5 0,3-8 0</inkml:trace>
  <inkml:trace contextRef="#ctx0" brushRef="#br0" timeOffset="69901.2401">31766 6619 5715,'-25'-3'201,"-8"0"51,-7 2 0,-10 4 0,12 6 0,3 7 0,6 7 0,9 4 0,10 1 0,5-1-44,14 2-157,14-3-51,13-1 0,10-8 0,16-6 0,2-5 0,3-11-74,-7-8-43,-7-8-92,-16-11-51,-14-11-44,-16-11 0,-19-9 61,-17-13 177,-7-6 66,-8-1 0,-3 0 74,10 15 43,10 15 91,9 15 53,11 17 43,5 14 0,2 15-61,0 18-177,6 21-66,9 21 0,9 20 0,10 19 0,7 10-379,24-13-1183,-27 12 0,-5-13 0,3-13 0</inkml:trace>
  <inkml:trace contextRef="#ctx0" brushRef="#br0" timeOffset="71080.2477">5007 9271 6596,'-5'18'5,"2"9"19,-4 8 43,3 8 25,2 2 18,1-4 7,0-2-11,-1-5-154,2-2-220,-1-16-1092,-5-1 0,-10-9 0,-7-6 0</inkml:trace>
  <inkml:trace contextRef="#ctx0" brushRef="#br0" timeOffset="71387.2599">4513 9206 8191,'8'-17'0,"17"-7"0,17 1 0,23-1 0,23 13 0,16 13 0,4 10 0,0 11 0,-4 13 0,-14 12 0,-19 13 0,-22 4 0,-26 4 0,-25-3 0,-27-8 0,-21-5 0,-21-9 0,-12-9 0,-11-11 0,1-8 0,8-7-164,14-6-167,18-3-157,23-7-253,21-8-552,16 0 0,25-4 0,23-7 0</inkml:trace>
  <inkml:trace contextRef="#ctx0" brushRef="#br0" timeOffset="71729.2631">5757 9264 5123,'-1'-8'7,"-5"1"11,-4-4 47,-5 1 140,-5 7 102,-9 4 0,-2 5 0,-1 9 0,0 6 0,3 9-3,6 8-5,10 5-9,6 4-48,10 4-139,10-3-103,11-4 0,10-3 0,6-11 0,11-7 0,2-8-182,2-6-314,-2-16-1006,-11 0 0,-12-6 0,-9-8 0</inkml:trace>
  <inkml:trace contextRef="#ctx0" brushRef="#br0" timeOffset="72793.2817">7617 9201 5653,'-12'-3'-13,"-5"1"3,-7 0 30,-10 7 65,1 6 146,-5 11 22,2 7 0,1 14 0,7 6 0,9 7 7,10 2 5,9 1-1,14-4-31,11-12-65,17-10-145,13-15-26,19-13-187,7-15-68,1-9-85,-8-15-74,-9-7-17,-16-7 10,-16-3 79,-13 2 98,-13 3 123,-4 4 126,-7 9 188,-2 9 67,-1 9 87,-2 8 73,2 11 17,3 9-10,1 10-79,6 10-98,7 6-122,8 3-125,10 0 0,8-6 0,9-6 0,5-9 0,2-8 0,3-6-17,-6-12-25,-4-7-24,-9-10-4,-10-9 10,-10-6 42,-10-5 18,-2-1 0,-8 1 0,-2 5 0,2 5 17,1 11 24,-2 7 26,4 8 2,1 6-9,0 12-41,1 11-19,2 10 0,5 11 0,6 11-170,8 2-315,11-15-1022,-10 7 0,-1-8 0,-12-14 0</inkml:trace>
  <inkml:trace contextRef="#ctx0" brushRef="#br0" timeOffset="73387.2867">8634 9276 8191,'15'-12'0,"8"-1"0,12-1 0,10 3 0,8 4 0,5 13 0,4 7 0,-1 10 0,-7 5 0,-6 10 0,-12 5 0,-15-2 0,-12-2 0,-6-9 0,-6-9 0,-5-9-9,-2-7-59,0-9-14,-6-9 3,4-6 62,4-6 17,6-3 0,4-4 0,8-4 0,6 2 0,7 2 9,11 4 58,12 2 16,4 10-5,8 4-60,1 5-18,3 7 0,-3 8 0,-3 8 0,-8 9 0,-11 8 0,-9 6 0,-12 1 0,-8-6 0,-5-9 0,-3-6 0,-5-7 0,-3-9 0,0-8 0,-3-7 0,0-10 0,5-7 0,3-7 0,8-4 0,5 0 0,11 2 0,7 3 0,8 6 0,4 9-173,2 8-251,9 3-377,-11 7-557,-5 9 0,0 3 0,-7 2 0</inkml:trace>
  <inkml:trace contextRef="#ctx0" brushRef="#br0" timeOffset="74371.3056">10200 9331 6852,'17'0'142,"6"0"5,11-3-8,7-1-33,1-3-83,3-3-85,-3-5-28,-6-1-12,-9 1-7,-11-2-112,-10 3 10,-12 1 31,-10-1 85,-8 0 130,-5 1 88,-11-1 87,-8 2 27,-1 1 13,-5 3 5,3 3-19,4 3-20,7 9-36,11 9-77,12 11-96,9 12-7,17 9 0,13 7 0,9 1 0,10-4 0,11-7 0,3-8 0,4-11 0,3-11 0,4-10 0,2-10 0,0-7 0,-4-9 0,-11-7 0,-10-10 0,-14-1 0,-13-3 0,-10 2 0,-4 3 0,-2 8 0,0 6 0,0 10 0,0 6 0,0 6 0,0 6 0,2 5 0,2 7 0,4 5 0,6 4 0,6 1 0,8 0 0,8-2 0,6-2-33,4-8-90,0-11-51,-1-3-40,-4-9-30,-7-11-26,1-6-1,-8-6 7,-2-2 39,-7 1 86,-7 8 82,-7 7 146,-2 10 85,-2 9 40,-2 8 30,5 7 26,7 5 1,3 5-7,10 2-39,9-3-86,5-6-50,4-4-54,2-9-35,-1-5-113,1-11-134,-2-10-126,-2-12-66,-3-8-23,-11-11 37,-7-5 70,-9-4 84,-6 0 147,-6 3 124,-3 5 113,-4 10 134,-1 13 125,-3 13 68,6 8 22,-1 17-37,3 12-70,5 13-84,1 9-147,1 14-124,8 2 0,-1 9 0,3 3 0,4 2 0,0-1 0,-2-3-309,4-2-330,-2-19-809,-8-13 0,0-10 0,1-20 0</inkml:trace>
  <inkml:trace contextRef="#ctx0" brushRef="#br0" timeOffset="74603.3094">11640 9198 8191,'12'0'0,"16"0"0,14 0 0,14 0 0,8-2 0,-1 2 0,-5 0 0,-14 0 0,-16 0-229,-11 2-341,-11-11-240,-12 6-506,-15-3 0,-5-2 0,-7-4 0</inkml:trace>
  <inkml:trace contextRef="#ctx0" brushRef="#br0" timeOffset="76439.3246">13473 9651 8191,'0'-7'0,"0"3"0,0 3 0,-2-2 0,4 3 0,-5 7 0,1 8-41,1 9-323,0 1-375,1 3-670,2-6 0,3-3 0,4-14 0</inkml:trace>
  <inkml:trace contextRef="#ctx0" brushRef="#br0" timeOffset="76999.3254">14115 9165 8191,'0'2'0,"2"12"0,-2 11 0,1 16 0,2 6 0,2 13 0,2 3 0,-2-2 0,1-4 0,0-7-160,-3-9-167,0-13-165,8-15-276,-9-19-520,-7-16 0,-3-16 3049,1-16-2540,-21-17 93,12-2 156,1-8 118,4-6 154,4 2 345,10 7 239,3 4 166,8 14 277,9 15 46,12 14-36,14 14-93,6 11-156,5 10-118,-3 10-154,-11 11-223,-16 10-90,-18 9-59,-18 5-43,-21 2-13,-20 2-6,-12-1-7,-9-7 38,5-5 86,9-8 43,17-5 48,18-6 23,21 1 59,19 1 43,23 2 13,21 2 6,17 2 7,13-4-129,4-4-248,1-4-284,-3-9-327,-15-18-483,-12 7 0,-18-5 0</inkml:trace>
  <inkml:trace contextRef="#ctx0" brushRef="#br0" timeOffset="77199.3256">14848 9310 8191,'1'0'0,"-1"2"0,0 10 0,4 4 0,1 12 0,8 10 0,0 9-2,4 3-274,0-1-282,3-15-913,-14-3 0,-7-14 0</inkml:trace>
  <inkml:trace contextRef="#ctx0" brushRef="#br0" timeOffset="77341.3293">14774 9080 8191,'0'-8'-315,"3"-1"-309,2-15-826,7 13 0,4 7 0,4 10 0</inkml:trace>
  <inkml:trace contextRef="#ctx0" brushRef="#br0" timeOffset="77553.3336">15190 9336 6183,'11'20'223,"2"11"0,4 13 0,4 14 0,-4 6 0,-1 5 0,-2 6 0,-2 4-80,-1 0-167,-5-7-412,4-17-331,-10-18-565,-7-16 0,-5-22 0</inkml:trace>
  <inkml:trace contextRef="#ctx0" brushRef="#br0" timeOffset="77833.334">15222 9331 8191,'5'-18'0,"5"-2"0,6 0 0,10 0 0,11 11 0,4 14 0,6 10 0,0 7 0,-6 8 0,-11 5 0,-13 6 0,-11-4 0,-18-3-105,-14-4-145,-9-5-70,-8-8-106,-3-8-134,13-11-241,10-5-344,3-6 0,17-8 0,12 0 0</inkml:trace>
  <inkml:trace contextRef="#ctx0" brushRef="#br0" timeOffset="78023.3343">15678 9342 5564,'14'0'184,"5"4"36,-2 11 25,8 9 8,-5 17 20,-4 9 1,2 9-1,0 4 0,1 3-202,-1-1-243,0-5-266,2-23-966,-10 1 0,-4-17 0</inkml:trace>
  <inkml:trace contextRef="#ctx0" brushRef="#br0" timeOffset="78273.3346">15782 9365 6528,'4'-31'185,"8"-5"0,11-1-1,11 1 1,11 21 0,13 13-1,2 11 1,-1 11 0,-8 8 0,-12 8-185,-19 5-14,-17 2-79,-22-4-155,-24-6-106,-16-4-87,-7-12-132,6-13-244,-5-8-313,16-10 0,22-12 0,18-9 0</inkml:trace>
  <inkml:trace contextRef="#ctx0" brushRef="#br0" timeOffset="78473.3349">16335 9024 8152,'5'7'4,"1"11"0,4 11 1,-1 12-1,-2 9 0,3 13 1,5 5-1,3 1 0,4 2-334,23-5-414,-13-11-678,-1-4 0,1-14 0,-2-14 0</inkml:trace>
  <inkml:trace contextRef="#ctx0" brushRef="#br0" timeOffset="78945.3396">16876 9426 8191,'6'-8'0,"3"1"0,5-3 0,2 1 0,3 2 0,1 4 0,0 3-70,6-2-155,3-3-30,-2-1 1,-2 0 4,-8-6 7,-5-3 14,-8 1 16,-3-3 29,-3-2 97,-4 0 157,-4 1 154,-3-2 31,-7 2 0,-4 3-5,-5 5-8,-6 6-13,-6 4-15,-5 10-31,-2 11-95,6 10-88,10 11 0,15 11 0,11 0 0,14 3 0,9-3 0,6-7 0,9-10 0,10-6 0,5-11 0,11-8 0,3-6-113,4-5-243,11-8-310,-2-13-745,-12 5 0,-7-8 0,-8-6 0</inkml:trace>
  <inkml:trace contextRef="#ctx0" brushRef="#br0" timeOffset="79826.3409">18710 8719 7662,'1'-6'59,"1"3"0,3 0-1,2 6 1,4 11 0,3 16-1,2 13 1,3 11 0,-2 12 0,0 0-59,-2 2 0,-4-8 0,-3-8-24,-6-14-220,0-11-201,-4-20-192,2-20-122,-5-15 91,-3-11 131,-1-14 84,-2-10 80,2-2 106,7-8 181,0-10 330,8 1 201,9 10 192,10 9 121,10 13-89,19 16-132,5 16-84,0 9-80,-3 11-214,-7 17-387,-13 10-355,-15 0-214,-11 8-476,-20 8 0,-12-1 0</inkml:trace>
  <inkml:trace contextRef="#ctx0" brushRef="#br0" timeOffset="79958.3434">18886 9007 6425,'13'3'194,"10"-3"-66,16 3-256,14 1-310,7-2-798,-1-2 0,-3 0 0,-6-2 0</inkml:trace>
  <inkml:trace contextRef="#ctx0" brushRef="#br0" timeOffset="80878.3447">19680 8903 5117,'-6'-2'47,"-7"-1"122,-10-1 140,-10 2 0,-6 2-1,-13 4 1,0 4 0,2 6-1,3 5 1,11 5-13,11 4-35,11 2-121,10 2-140,11 2 0,9-1 0,5-1 0,8-5 0,10-5 0,3-8 0,3-9 0,1-5 0,0-8 0,-2-9-30,-3-4-25,-6-7 44,-9-2 11,-8-4 0,-6 2 0,-9 3 0,-3 4 0,0 7 0,0 7 0,0 7 30,0 10 25,0 8-44,2 12-11,4 6 0,5 9 0,11 3 0,8-2 0,12-4-99,4-7-113,5-13-90,2-10-120,1-14-41,-1-14-10,-4-11 11,-7-7 61,-7-7 118,-12-1 115,-10 1 266,-9 3 114,-5 9 90,-8 8 120,-7 14 41,-4 10 10,-2 11-11,-1 11-61,4 8-118,5 10-114,10 11-169,2 2 0,15 6 0,10-7 0,16-6 0,10-11 0,16-14 0,7-13 0,7-10 0,-2-13-212,-4-11-61,-10-9-26,-12-10-4,-20-6-1,-16-3 22,-12-4 56,-13 2 168,-8 3 58,-3 9 0,1 11 212,-1 12 61,4 13 25,8 16 6,5 12-1,2 14-21,4 11-56,5 10-167,8 9-59,3 1 0,7 5 0,2-1-358,2-4-383,-2-17-677,-16-4 0,-8-18 0,-8-15 0</inkml:trace>
  <inkml:trace contextRef="#ctx0" brushRef="#br0" timeOffset="81321.3464">20729 9123 8191,'14'-16'0,"14"0"0,13 0 0,12-1 0,11 8 0,-1 8 0,-6 2 0,-7 3 0,-9 6 0,-15 2 0,-9 5 0,-8 5 0,-7 6 0,-2-1 0,0 8 0,0 2 0,3 0 0,2 0 0,8-1 0,7-7 0,10-3 0,9-6 0,10-10 0,5-6 0,2-11 0,-1-11 0,-10-12 0,-11-9 0,-14-10 0,-14-7 0,-19-3 0,-19 3 0,-17 6 0,-14 6 0,-11 13 0,2 15 0,6 7 0,12 14-228,20 11-118,16 6-178,18-5-284,10 11-449,19-4 0,15-5 0</inkml:trace>
  <inkml:trace contextRef="#ctx0" brushRef="#br0" timeOffset="81721.3471">21665 9073 8191,'9'-9'0,"4"-1"0,5-1 0,3 0 0,-2 9 0,2 0 0,7 4 0,8 10 0,4 4 0,5 8 0,-3 11 0,-9 3 0,-11 1 0,-10-1 0,-7-5 0,-7-8 0,-6-8 0,-5-11 0,1-9 0,1-12 0,2-6 0,5-6 0,7-6 0,4-3 0,5 3 0,3-1 0,7 2 0,5-1 0,5 4 0,1 5-243,5 7-193,4 6-253,1 2-114,-1 4-400,8 5-1,2-2 0,5 2 0</inkml:trace>
  <inkml:trace contextRef="#ctx0" brushRef="#br0" timeOffset="82111.3477">23258 9076 8191,'-2'2'0,"-8"-1"0,-16 0 0,-20 1 0,-18-2 0,-12-4 0,-4-1 0,12-3 0,18-1 0,21-4 0,18-2 0,12-3 0,12-4 0,12-5 0,8-2 0,6-4 0,1-1 0,-2-2 0,-8 6 0,-10 1 0,-8 10 0,-8 4 0,-2 9 0,-2 2 0,4 6 0,-1 9 0,4 14 0,6 13 0,6 15 0,4 15 0,6 10 0,1 6 0,2 5 0,5 1-317,5-10-451,-2-46-653,-2 23 0,-3-18 0,-8-15 0</inkml:trace>
  <inkml:trace contextRef="#ctx0" brushRef="#br0" timeOffset="84482.3511">24644 8935 8191,'0'0'0,"0"0"0,0 0 0,1 0 0,3 0 0,7 0 0,4 0 0,7-3 0,7 0 0,2-7 0,4-5-3,-2-7-156,-2-6-68,-8-7-12,-10-2-6,-9 1-3,-5 0 34,-12 2 68,-9 7 54,-7 7 92,-8 5 3,-9 7 156,-1 5 68,4 6 11,3 8 7,8 8 3,10 9-34,13 8-67,11 13-55,19 5-92,17 5-67,14 2-353,16-19-1120,3 3 0,1-16 0,3-15 0</inkml:trace>
  <inkml:trace contextRef="#ctx0" brushRef="#br0" timeOffset="84732.3514">25563 8415 6157,'-30'-23'226,"-9"-1"0,-7 7 0,-3 4 0,17 31 0,9 27 0,9 19 0,8 16 0,6 11 0,7 3-226,6-3 0,0-6 0,6-6-444,4-20-326,-10-18-625,-4-3 0,-6-17 0,-11-18 0</inkml:trace>
  <inkml:trace contextRef="#ctx0" brushRef="#br0" timeOffset="84864.3545">25429 8918 8191,'29'-7'-214,"14"2"-234,28-7-1057,3 4 0,-7-2 0,0 0 0</inkml:trace>
  <inkml:trace contextRef="#ctx0" brushRef="#br0" timeOffset="85104.3548">26006 8482 6438,'-24'-2'135,"-9"1"43,-9 8 1,-3 10 0,13 13 0,11 17-1,12 11 1,8 11 0,11 6-1,4 3-33,1-1-101,0 1-295,3-5-280,1-19-950,-12-4 0,-3-13 0,-1-17 0</inkml:trace>
  <inkml:trace contextRef="#ctx0" brushRef="#br0" timeOffset="85335.3552">25895 9026 5207,'19'-28'312,"8"-6"-1,14-5 1,17-4-1,4 14 1,1 11-1,5 6 1,-3 6-1,-7 8 1,-8 10-132,-10 8-180,-12 7 0,-10 10 0,-13 5-2,-10 6-305,-7 0-309,-10-25-838,-5 6 2,-3-17-1,1-12 0</inkml:trace>
  <inkml:trace contextRef="#ctx0" brushRef="#br0" timeOffset="85485.3554">26324 8626 8191,'0'-22'0,"0"0"0,0 2-269,2 3-233,13 8-298,-4 18-524,9 3 0,9 3 0</inkml:trace>
  <inkml:trace contextRef="#ctx0" brushRef="#br0" timeOffset="85905.356">26803 8722 7111,'0'0'120,"-2"0"0,-6 0 0,-4 4 0,-3 4 0,-7 4 0,1 6 0,6 9 0,2 6 0,9 6-120,7 2 0,10 2 0,13-7 0,13-6 0,18-9 0,11-9-209,7-7-73,-2-12-33,-10-7-1,-11-9 9,-14-8 31,-14-7 40,-12-1 126,-8-3 110,-4 2 0,-1 3 208,-1 8 75,2 6 31,-3 14 3,2 7-11,-1 15-29,2 10-41,0 9-126,2 9-110,-1 2 0,2 1-307,14-5-428,-6-24-694,-1 3 0,3-11 0,-3-14 0</inkml:trace>
  <inkml:trace contextRef="#ctx0" brushRef="#br0" timeOffset="86043.3611">27218 8529 8127,'-9'-26'-272,"5"-1"-288,1-10-899,-1 5 0,7 20 0</inkml:trace>
  <inkml:trace contextRef="#ctx0" brushRef="#br0" timeOffset="86857.363">27573 8780 8112,'7'0'9,"0"0"0,7 0-1,6 0 1,4-1 0,12 0-1,5-1 1,8-1-134,-1-2-107,-4 0-43,-13-4-7,-8-3-7,-15 0 16,-5-3 31,-12-2 44,-8 0 107,-7 0 91,-8-3 134,-9 5 106,-1 3 36,-2 6 6,0 3 7,4 8-16,4 8-31,6 10-44,4 6-107,11 12-91,9 4 0,14 5 0,16-4 0,17-5 0,13-4 0,14-8-160,5-10-85,2-11-58,-6-5-38,-4-11-12,-7-7 4,-8-8 23,-8-3 51,-8-6 53,-10 1 112,-7 0 270,-8 3 84,-3 5 59,-3 6 38,-2 5 12,1 7-4,2 2-22,3 6-53,0 5-51,5 5-113,2 2-110,-1 4 0,-1-1 0,-4-2 0,-2-6 0,-4-2 0,-1-4 0,-1-1 0,0-6 0,3-1 0,4-7 0,5-7-26,1-5-13,8-8-9,2-3-5,5-2 6,2 0 21,3 2 26,5 5 0,8 8 0,0 11 0,6 10 26,0 12 13,-5 12 9,-10 7 5,-11 3-6,-9 8-21,-11 1-26,-4 0 0,-5-2-323,3-5-465,-2-9-628,2-11 0,6-10 0</inkml:trace>
  <inkml:trace contextRef="#ctx0" brushRef="#br0" timeOffset="87529.3641">29385 8661 7043,'-6'-10'128,"-7"1"-1,-4 3 1,-8-1-1,2 14 1,-4 8-1,5 8 1,6 6-1,8 8 1,5 5-128,11 0 0,11-4 0,8-6 0,8-6 0,12-5 0,-1-10 0,0-6 0,3-6 0,-6-8 0,-1-8 0,-4-7 0,-8-4 0,-7-6 0,-7-1 0,-6-1 0,-6 6 0,-2 7 0,-2 8 0,0 5 0,0 8 0,0 4 0,0 8 0,1 4 0,4 6 0,5 2 0,7 2 0,9-3 0,9-4 0,7-7 0,5-5 0,4-4 0,1-9-35,3-5-23,-5-4-5,-1-5 19,-7-6 44,-9 1 0,-11-2 0,-8 1 0,-9 8 0,-2 5 0,-5 8 35,2 7 23,-6 10 5,-1 8-19,-6 15-44,-6 15 0,-4 17 0,0 10 0,0 8 0,1 13 0,2 1 0,2 2 0,0 0-356,2-9-359,-1-24-709,-5-3 0,-2-17 0</inkml:trace>
  <inkml:trace contextRef="#ctx0" brushRef="#br0" timeOffset="88599.3656">6628 11605 5526,'-17'-8'260,"-2"0"18,-3 0 0,2 3 0,9 9 0,3 20 0,5 13 0,9 14 0,11 11 0,11 5-115,8-8-145,5-14-18,4-15 0,0-15 0,-1-13 0,-7-12 0,-7-12 0,-15-10 0,-9-4 0,-21-6 0,-12 1 0,-14 0 0,-5 5 0,-4 3 0,-1 5 0,11 7-8,11 9-228,15 7-225,9 3-126,27-4-792,4 9 0,10-2 0,9-3 0</inkml:trace>
  <inkml:trace contextRef="#ctx0" brushRef="#br0" timeOffset="88869.366">7206 11318 8191,'-18'-11'0,"-8"0"0,-6 5 0,-2 5 0,6 16 0,8 18 0,13 16 0,5 13 0,10 16 0,9 4 0,0 6 0,2 1-21,3 2-189,-9-3-93,-6-7-162,1-14-310,-6-13-508,-6-16 0,-2-19 0,-7-14 0</inkml:trace>
  <inkml:trace contextRef="#ctx0" brushRef="#br0" timeOffset="89029.3661">7002 11980 8191,'0'-10'0,"4"-4"0,6 1 0,16-4-130,9 7-300,18-2-352,-2 6-587,-3 3 0,-9-3 0,-5-1 0</inkml:trace>
  <inkml:trace contextRef="#ctx0" brushRef="#br0" timeOffset="89770.3673">9368 11680 8191,'0'-12'0,"6"-4"0,4-7 0,9-2 0,5-1 0,7 8 0,-1 2 0,5 11 0,4 8 0,4 15 0,3 14 0,-2 9 0,-7 8 0,-15 3 0,-9-6 0,-9-6 0,-7-7 0,-8-14 0,-4-9 0,-2-11-51,-2-14 1,0-12 50,11-11 0,3-8 0,5-6 0,5 0 0,2 2 0,3 7 0,4 5 0,8 12-92,3 10-206,9 9-232,10 3-251,-1 2-496,2 10 0,-2 6 0,-1 2 0</inkml:trace>
  <inkml:trace contextRef="#ctx0" brushRef="#br0" timeOffset="90572.3696">10145 11633 5083,'2'-1'344,"1"1"0,3-2 1,3 1-1,4 2 0,9-3 1,5-4-1,7-1 0,2-4 0,-2 0-334,-5-1-10,-7-1 0,-9 2-30,-8 0-43,-6 1 55,-7 0 18,-9-1 0,-6-1 0,-5 0 0,-6 1 0,0 2 0,-1 5 0,2 4 30,-2 9 43,4 9-55,2 11-18,7 10 0,6 8 0,9 5 0,7 2 0,12-5 0,11-4 0,14-8 0,15-8 0,16-12-86,10-8-189,4-9-113,1-11-63,-6-10-18,-6-7-1,-12-6 16,-13-8 63,-15-4 147,-17 0 244,-8 5 85,-9 1 190,-7 10 114,-6 7 61,2 10 19,-9 8 1,0 10-16,2 8-63,7 10-146,5 10-245,6 7 0,12 8 0,14 3 0,15-5 0,14 0 0,17-12 0,9-9 0,1-9 0,4-12 0,-3-8-6,-7-12-212,-11-9-48,-13-9-15,-19-12-2,-18-6 45,-14-5 25,-12-6 97,-12-1 116,-3 5 0,-1 10 6,-2 14 212,6 13 47,7 14 17,8 16 1,3 10-45,7 13-25,4 12-97,7 7-116,3 6 0,6 2 0,5 4 0,2-1-301,0-1-261,-7-10-225,-3-9-521,-12-3 0,-7-17 0,-8-13 0</inkml:trace>
  <inkml:trace contextRef="#ctx0" brushRef="#br0" timeOffset="90882.3701">11234 11696 8191,'8'-12'0,"15"0"0,14 0 0,16-1 0,13 6 0,9 6 0,4 1 0,1 0 0,-4 0 0,-12 2 0,-13 4 0,-19 2 0,-14 4 0,-12 9 0,-3 3 0,-4 6 0,1 6 0,0 0 0,1 0 0,2-2 0,1-2 0,5-5-355,4-6-285,6-12-138,-3-6-505,1-12 0,-3-14 0,-2-10 0</inkml:trace>
  <inkml:trace contextRef="#ctx0" brushRef="#br0" timeOffset="91019.3751">11719 11297 8191,'-10'-19'0,"0"1"0,4 2-543,4-13-987,20 20 2,12 14-1,12 5 0</inkml:trace>
  <inkml:trace contextRef="#ctx0" brushRef="#br0" timeOffset="91325.3759">12611 11272 8191,'-14'-7'0,"-8"-3"0,-8 1 0,-4-1 0,9 6 0,-1 8 0,4 8 0,7 12 0,4 14 0,6 12 0,4 15 0,7 4 0,4 6 0,9 3 0,-3-6 0,5 0-198,-5-8-196,-3-8-203,-4-17-192,-6-10-453,-6-14 0,-2-12 0,-5-14 0</inkml:trace>
  <inkml:trace contextRef="#ctx0" brushRef="#br0" timeOffset="91565.3762">12501 11743 8191,'18'-12'0,"12"-1"0,15-4 0,12 0 0,1 9 0,3 3 0,-8 4 0,-2 4 0,-8 8 0,-8 5 0,-7 6 0,-4 7 0,-5 0 0,-9 3-88,-2-5-270,-4-3-251,-2-12-186,-4-22-473,-2 10 0,-6-12 0,-1-12 0</inkml:trace>
  <inkml:trace contextRef="#ctx0" brushRef="#br0" timeOffset="91685.3764">12884 11454 8191,'0'-15'-404,"0"-17"-1153,6 13 0,4 0 0,10 10 0</inkml:trace>
  <inkml:trace contextRef="#ctx0" brushRef="#br0" timeOffset="91955.3768">13486 11542 6499,'-4'-2'188,"-8"1"0,-8 0 0,-7 2 0,-1 10 0,-4 1 0,3 8 0,9 7 0,7 5 0,9 6-188,7 1 0,11-2 0,9 1 0,15-5-218,8-6-189,15-8-245,4-19-730,0 3 0,4-10 0,2-11 0</inkml:trace>
  <inkml:trace contextRef="#ctx0" brushRef="#br0" timeOffset="92597.4011">14180 11593 8191,'-5'-9'0,"-6"-3"0,-7 0 0,-7 2 0,1 6 0,-6 2 0,-2 6 0,3 8 0,3 0 0,1 11 0,6 5 0,8 4 0,5-1 0,7 1 0,7-7 0,9-3 0,12-7 0,8-8 0,10-4 0,6-8 0,-1-8 0,-7-4 0,-6-3 0,-7-5 0,-12-1 0,-8 2 0,-6 5 0,-3 4 0,-3 6 0,2 3 0,-1 4 0,5 7 0,4 3 0,9 5 0,5 5 0,8 2 0,6-1 0,2-4 0,6-7 0,3-5 0,2-7 0,1-7-12,-2-10 0,-6-6 1,-8-9 2,-13-5 9,-14-5 0,-6-6 0,-8-6 0,-6 4 0,-3 3 0,3 11 12,0 13 0,4 12-1,2 12-2,5 17-9,0 12 0,5 13 0,2 10 0,4 9 0,5 2 0,0-3 0,0-2-223,-2 2-228,-3-11-179,-5-13-146,-3-16-446,-3-6 0,-4-11 0,-4-11 0</inkml:trace>
  <inkml:trace contextRef="#ctx0" brushRef="#br0" timeOffset="92867.4016">14856 11542 7576,'26'-20'68,"13"0"0,10-3 1,12-2-1,-2 10 0,-3 11 1,-7 1-1,-7 6 0,-10 4 1,-9 5-69,-7 5 0,-3 6 0,-3 6 0,0 8 0,3 4 0,0 1 0,2 1-28,-1-1-275,3-5-251,-2-12-184,1-13-74,-8-7-339,1-7 0,-3-14 0,-2-5 0</inkml:trace>
  <inkml:trace contextRef="#ctx0" brushRef="#br0" timeOffset="92987.4017">15338 11246 5411,'2'-20'-1082,"6"15"0,4-1 0,10 2 0</inkml:trace>
  <inkml:trace contextRef="#ctx0" brushRef="#br0" timeOffset="93418.4022">15779 11432 6407,'0'2'168,"0"-1"22,-6 3 0,-3 5 0,1 6 0,-4 1 0,-1 5 0,6 5-1,5-1 1,-1 4-115,8-1-53,1 3-22,6-6 0,-1 0 0,3-4 0,6-4 0,6-5 0,5-6-53,12-4-110,3-7 25,-7-9 138,-7-6 0,-16-9 0,-16-9 0,-16-2 0,-8 3 0,-7 2 0,2 6 53,-1 2 110,4 8-91,6 5-381,9 8-195,7-6-257,27 6-549,-11 5 0,8 0 0,6-3 0</inkml:trace>
  <inkml:trace contextRef="#ctx0" brushRef="#br0" timeOffset="93840.4081">16151 11480 5521,'6'0'226,"0"5"5,4 4 17,-1 7 12,-2 6 3,1 6-2,-2 1 2,-2 3 0,-1-3-2,-1-3-196,-2-9-4,0-5-4,1-7-26,2-3-31,2-9-5,2-6 8,1-6 0,3-3 12,3-8 11,0-1-9,5 1-17,-1 2 0,2-1 9,0 5 18,2 3 3,4 6-7,3 7-1,-1 8-12,3 8-10,-1 7 0,-3 10 0,-4 6 0,-1 3 0,-6 4 0,-4 1 0,0-3 0,-3 1 0,-4-1-136,-4 2-320,5-3-227,-6-12-700,-7-5 0,2 3 0,4-12 0</inkml:trace>
  <inkml:trace contextRef="#ctx0" brushRef="#br0" timeOffset="93960.4083">16788 11893 8191,'4'-3'0,"-1"2"-333,37-12-1238,-34 3 0,-7-2 0,-5-2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3T09:16:24.7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3921 1080 1843,'3'0'231,"0"0"78,0 0 34,2-2 20,-2 0 16,-1 0 15,-1-1 14,2-2 18,-2 1 17,-1 1-143,2 0-34,-2-2-87,-2 2-35,-1-1-11,-9 2-38,-9 0-20,-9 1-24,-12-1-24,-9 9-23,-6 5-35,-7 5-27,-5 12-2,4 8 2,5 9-9,10 7 25,10 5 9,11 5 17,13 3 10,10 3 13,6-3 26,13-2 29,12-4 30,8-7 26,9-8 25,14-9 13,6-12 10,10-11 6,1-8 1,-2-8-7,-7-9-25,-10-7-20,-11-5-19,-14-4-29,-13-3-28,-9-1 5,-3 2 2,-8 3-15,0 3-6,-2 8 1,2 5 3,-2 7-37,0 4 11,-2 9 6,2 7 7,0 8-15,2 9-8,1 7 1,1 1-61,4-1-174,-2-2-182,8-6-339,-6-15-570,1 2 0,-2-14 0</inkml:trace>
  <inkml:trace contextRef="#ctx0" brushRef="#br0" timeOffset="462.5007">3762 1609 4516,'7'-6'36,"15"-1"21,11 0 18,17 2 20,11-2 24,10 6 8,1 0 2,-4 1 3,-7 0 0,-12-2-31,-11 2-5,-11 0-25,-10 0-24,-8 0-20,-6 0-26,-3 0-10,0 0 2,0 0-4,0 0-2,0 0-6,0 0 4,0 2 8,0 4 13,0 6 0,0 4 21,0 7 12,0 4 0,0 3 4,0 3 15,1 1 18,-1-1-32,0-1-65,0-1-155,9-7-311,-8-12-95,2-4-368,0-8 0,1-11 0,-7-10 0</inkml:trace>
  <inkml:trace contextRef="#ctx0" brushRef="#br0" timeOffset="572.5008">4249 1324 5065,'-3'-16'-123,"3"-3"-304,-3 1-476,1 2 0,4 9 0</inkml:trace>
  <inkml:trace contextRef="#ctx0" brushRef="#br0" timeOffset="1696.5065">4608 1496 5972,'0'1'-8,"3"4"6,1 3 16,7 8 61,4 4 62,5 6 25,2 5 6,3 3 15,-2 3 20,-2 1 8,-2-4 16,-3-5-3,-6-7-16,-1-7-75,1-9-101,0-3-38,3-11-6,3-4-22,-1-9-23,2-3-8,0-5-10,0-2-8,5 3-7,-1 4 14,1 7 40,3 4 6,2 8 0,1 2 12,1 5 0,2 2 3,3 2 1,-3 3-7,4 1-38,3 0-67,2-3-49,-1-2-33,2-5-37,-4 0-18,-4-3-9,-6-7-22,-6-4-18,-7-5 5,-8-5 45,-5-1 90,-9-1 100,-12-2 78,-9 3 81,-7 5 58,-10 4 79,-2 10 30,0 2 70,3 11 87,2 7 0,8 8-24,7 8-51,11 10-38,9 4-45,15 2-43,11 2-68,15 0-13,13-4-48,13-5-152,9-8-173,1-11-102,3-8-79,-2-7-138,-4-13-54,-4-6 5,-4-11 23,-9-7 40,-11-4 77,-10-1 166,-10 0 302,-10 1 229,-3 8 140,-5 6 141,-2 9 67,2 8 5,0 8-1,0 10-28,0 5-77,0 11-94,0 4-131,2 6-125,-2-5-62,1 1-52,2-8-67,-1-5 8,-1-9-22,4-8-12,-3-8 0,1-6-4,1-9 7,2-9 11,0-3 15,1-4 91,5-1 68,1 0-18,4 3 0,3 1 0,8 3 0,7 7 4,9 9-7,7 6-10,7 9-17,-4 9-41,-5 6-14,-8 8 0,-12 6 0,-11 7 0,-9 2 0,-7 2-10,-14 3-212,-13-3-149,2 1-368,-11-20-630,-4 9 0,14-10 0,15-9 0</inkml:trace>
  <inkml:trace contextRef="#ctx0" brushRef="#br0" timeOffset="1916.5069">6977 1901 5651,'0'4'-6,"0"4"-38,2 4-114,-2 5-187,0-7-674,0 9 0,-2-1 0,1-8 0</inkml:trace>
  <inkml:trace contextRef="#ctx0" brushRef="#br0" timeOffset="2531.5113">3687 2360 4250,'-4'0'110,"2"0"14,14 0 17,21 0 32,36 0 87,34 0 80,41 0 55,37 0 1,31 0 0,22 0-18,16-1-92,1 0-15,-13 1-16,-30 0-32,-29-2-87,-42 4-79,-36-1-57,-35 0 0,-26 2 0,-20 1 0,-16 0-26,-13 2-206,-11 3-187,-1-1-303,-4-2-636,-11 3 0,9-6 0,8-2 0</inkml:trace>
  <inkml:trace contextRef="#ctx0" brushRef="#br0" timeOffset="4749.0186">5804 3061 4173,'1'0'-20,"1"2"8,2 4 33,6 5 40,1 7 24,8 11 6,6 10 37,1 9 19,3 12 25,0 8 42,-2 6 37,-1-2 50,0-4 23,0-11 15,0-11-25,1-17-6,-1-12-37,2-13-18,2-14-27,2-22-13,-2-11-46,-2-14-57,-5-11-56,-5-6-54,-7 4 0,-3 3 0,1 6 0,-3 9 0,-2 12 0,0 10 0,-1 10 0,0 8 0,0 6-93,1 6-198,6 9-355,2-1-786,1 8 0,0 5 0,6 2 0</inkml:trace>
  <inkml:trace contextRef="#ctx0" brushRef="#br0" timeOffset="5213.0229">6823 3402 5892,'0'-2'103,"-2"0"-14,-6 0 23,-8-2 42,-9 3 20,-6-1 6,-9 5-9,0 4-11,7 3-2,3 5-69,5 6-27,6 0 5,8 2-17,4 1-29,14-3-11,10-5 5,11 2 15,9-4 21,9-1 5,4-3-4,-4 2 14,-4 1 13,-5 2-3,-9 1-14,-11 3-7,-10 1-12,-8 1-6,-16 0-10,-10-3-4,-8-3-6,-9-3-10,-3-6-4,1-3-3,4-3 0,8-1-4,5-2-203,7-2-161,15-2-304,4-11-716,9-5 0,7 7 0</inkml:trace>
  <inkml:trace contextRef="#ctx0" brushRef="#br0" timeOffset="5605.0247">7403 3297 4068,'-7'-8'218,"-7"4"44,-5-1 67,-7 5 78,-6 8 22,3 13 0,-1 11 0,2 12 0,8 16 0,13 4-169,3 0-48,11 1-45,12-4-67,9-10-121,7-3-289,30-11-496,-12-8-600,-3-9 0,2-12 0,-7-12 0</inkml:trace>
  <inkml:trace contextRef="#ctx0" brushRef="#br0" timeOffset="6235.0255">7982 3436 6603,'0'2'23,"0"5"44,0 7 82,0 11 10,0 8 0,0 13 0,-1 5 0,-2 7 0,0-3 0,-3 2-3,-1-6-20,1-8-44,-1-11-81,0-8-11,-6-13-65,0-11-127,-3-12-14,4-16-31,5-13-7,6-10-2,5-12-1,6-7 2,9 0 9,3 3 30,7 8 125,8 10 194,0 12 60,1 10 43,-2 8 8,0 13 6,-4 2 0,-6 7-7,-6 7-16,-8 6-59,-7 4-93,-12 7-120,-7 2-82,-9 1-35,-5-2-11,-8-4-6,2-3 1,-1-1 7,6-2 7,5-1 29,5-1 41,9 1 100,5 0 81,5 3 69,6-2 32,10 3 17,3 0-1,5 0-1,5 0 9,-1 0-46,-5-2-151,-4 2-205,4-4-427,-2-9-677,-2-4 0,3-1 0,-1-11 0</inkml:trace>
  <inkml:trace contextRef="#ctx0" brushRef="#br0" timeOffset="6919.5294">8518 3558 5902,'0'0'-11,"0"0"4,0 8 22,-2 6 55,-2 6 51,1 10 15,-1 7 1,1 2 8,-1 1 9,1-2 7,0-8 20,1-4 24,-1-10 9,2-8-56,-3-4-50,1-9-15,-1-9-2,2-10-7,1-9-9,2-11-6,-1-5-10,3-1-28,2 5-31,0 7 0,2 10 0,-1 10 0,1 7 0,3 4 0,3 10 0,5 6 0,2 11 0,5 6 0,-2 6 0,-3 7 0,-3 0 0,-1-6 0,-4-4 0,-2-5 0,-2-6 0,-1-7 0,-1-3 0,2-6 0,3-6 0,4-9 0,5-6 0,2-10 0,2-5 0,2-5 0,-3 0 0,0 9 0,-4 1 0,1 8 0,-5 6 0,2 6 0,-2 6 0,-1 3 0,-3 6 0,2 7 0,-5 9 0,-1 3 0,-4 12 0,0 4 0,1 3 0,-1 2-64,-2 0-198,3-3-193,10-7-342,-6-2-525,2-11 0,3-11 0,5-8 0</inkml:trace>
  <inkml:trace contextRef="#ctx0" brushRef="#br0" timeOffset="7289.53">9442 3553 2679,'-13'0'149,"-4"0"25,-2 6 0,3 1 20,10 4 35,3 4 26,3 5 14,2 2 10,6 4 7,6 1-104,6 2-6,4 0-6,2 0 10,-4-4-16,-5-1-37,-5-1-28,-7-3-12,-2-1 1,-8-3 23,-7 0 16,-11-3-12,-3-2-106,-9-4-176,1-3-269,-1-23-708,5 10 0,5-6 0</inkml:trace>
  <inkml:trace contextRef="#ctx0" brushRef="#br0" timeOffset="7569.5304">9465 3343 5927,'10'0'39,"10"0"57,8 6 59,8 8 72,6 7 1,5 15-1,0 11 1,2 9-1,-4 5 1,-4 4-12,-10 0-27,-12-1-59,-11-4-56,-11-3-78,-14-7-165,-12-4-182,5-7-351,-8-19-691,7-3 0,12-10 0</inkml:trace>
  <inkml:trace contextRef="#ctx0" brushRef="#br0" timeOffset="7799.5307">10329 3589 8191,'21'0'0,"6"0"0,8 0-75,3 0-149,-6 3-217,-1-7-1049,-9 8 0,-9 0 0,-5 0 0</inkml:trace>
  <inkml:trace contextRef="#ctx0" brushRef="#br0" timeOffset="7999.531">10370 3862 4794,'9'4'141,"7"0"62,11 1 59,8 0 26,2-1 4,-3-4-36,-10 1-222,-3-1-405,-19 0-808,-10 0 0,-12 0 0,-5-3 0</inkml:trace>
  <inkml:trace contextRef="#ctx0" brushRef="#br0" timeOffset="10046.0374">11284 3355 4516,'0'0'101,"0"0"34,0 0 44,0 0 110,0 0 80,0 0 5,0 0-1,0 0 1,0 0-1,0 0-60,0 0-40,0 0-35,0-3-43,0 0-111,0-4-79,0-4-5,0-3 0,0-5 0,0 1 0,0-2 0,0 4 0,0 2 0,0 5 0,0 2 0,0 7 0,0-1 0,0 5 0,0 4 0,0 9 0,2 9 0,0 10 0,1 10 0,0 7 0,-1 6 0,-1 4 0,-1 0 0,0-1 0,0-6 0,-1-3 0,-2-10 0,-2-4 0,0-7 0,-5-7 0,1-5 0,2-1-6,-2-8-7,-2-4 10,-1-1 3,-2-3 0,-1-3 0,-2 0 0,1 0 0,2 0 0,0 0 0,3 0 5,7 0 8,1 0-9,3 0-4,4 0 0,9 0 0,10 0 0,7 0 0,9 0 0,2 0-170,2 0-199,2 0-386,-6-7-624,-3 5 0,-3-4 0,-3-4 0</inkml:trace>
  <inkml:trace contextRef="#ctx0" brushRef="#br0" timeOffset="10508.5381">11811 3471 4061,'-7'-4'160,"-7"1"42,-4 2 17,-5 2 8,3 10 16,2 10 5,3 6 14,6 8 13,6 5 23,2 3-67,5 0-69,6-3-15,7-5 9,6-5 32,12-6-10,4-8-4,3-8-15,4-4-12,-4-7-24,-2-9-17,-8-9-7,-7-6-36,-15-12-47,-9-9-71,-9-5-27,-14 3 11,-2 0 8,-5 10-79,-6 9-131,2 14-160,8 5-276,1-2-554,14 13 0,5 2 0,14-1 0</inkml:trace>
  <inkml:trace contextRef="#ctx0" brushRef="#br0" timeOffset="10932.5456">12374 3416 5468,'2'-2'65,"0"1"7,4 1 70,5 4 61,1 9 31,4 7 26,7 10 7,-1 10 12,-2 4 0,2 4-65,-2-3-1,-2-3-6,-3-9-70,-3-6-61,-1-6-32,-3-9-25,-2-6-7,5-5-12,6-8 0,8-7 0,2-10 0,5-9 0,1-15 0,0-4 0,-1-5 0,-4 3 0,-4 6 0,-9 11 0,-9 11 0,-2 11-170,-4 7-200,-4 5-267,-10 2-765,-1 4 0,-6-1 0,-2 1 0</inkml:trace>
  <inkml:trace contextRef="#ctx0" brushRef="#br0" timeOffset="14141.0728">7159 5079 4229,'0'-2'31,"0"-2"-12,0-1-30,0 3-1,0 2 23,0 11 28,0 7 22,0 8 18,0 11 19,0 11-16,0 5 15,0 2 19,-1 2 32,-2 1 5,-4-1-23,1-4-26,0-6-16,3-8-9,0-10-14,3-6-7,0-10 0,-1-8-12,1-2-75,0-6-107,-2-9-140,2-13-207,-1-16-485,-3-7 0,-2-7 0,3-6 0,-4 5 4340,4-1-3708,4-2 122,7-1 77,6 3 19,10-3 27,8 10 97,9 4 126,5 9 150,6 8 205,0 10 14,-2 10-175,-6 9-134,-5 13-90,-9 8-37,-8 10-22,-13 7-31,-14 9-25,-18 1-20,-13 0-9,-13-4-12,-9-3-4,-6-7 0,5-6-2,7-8 7,12-3 6,9-7 7,13 0-4,12-3-1,3 0 44,9 3 37,10 2 38,8 3 29,4 6 30,8 1 7,-1 4 5,-1 1 3,-4 0 14,-2-2 9,-2 4-101,0-1-122,1 2-288,-1-10-264,2-1-364</inkml:trace>
  <inkml:trace contextRef="#ctx0" brushRef="#br0" timeOffset="14503.5733">7793 5397 7236,'0'-5'20,"0"3"-47,1 1-17,-1 0 32,0 3 48,2 10 33,1 7 5,3 8 5,-2 9-3,2 9-50,-1 4 27,-2 2 62,-1-1 29,-1-5-31,2-6-48,2-10-34,0-5-3,7-7-7,1-2 4,7-4-3,6-1 6,4-2-15,6-2-13,2-3-113,1 3-240,6-3-344,-12-6-708,-4 3 0,-5-4 0,-2-7 0</inkml:trace>
  <inkml:trace contextRef="#ctx0" brushRef="#br0" timeOffset="14743.5737">8558 5479 8191,'6'0'0,"10"-2"0,4 0 0,12 0 0,1 2 0,9 0-155,-1 4-285,9-2-366,-20 6-552,-8 1 0,-11 3 0</inkml:trace>
  <inkml:trace contextRef="#ctx0" brushRef="#br0" timeOffset="14905.575">8664 5659 4647,'0'2'35,"7"3"12,7 0 4,11 1-5,7-1-142,18-4-282,-4-4-492,3 2 0,-2-1 0,0-2 0</inkml:trace>
  <inkml:trace contextRef="#ctx0" brushRef="#br0" timeOffset="15817.5776">9982 5413 6640,'1'-11'172,"-1"-1"0,3-1 1,-1 0-1,-1 8 0,1 4 1,1 4-1,-1 7 0,5 9 1,-2 12-173,2 12 0,-1 9 0,-2 6 0,-1 4 0,-1-1 0,-1 0 0,2-2 0,0-5-242,1-3-195,9-9-319,-3-14-595,-4-3 0,3-14 0,-2-11 0</inkml:trace>
  <inkml:trace contextRef="#ctx0" brushRef="#br0" timeOffset="16155.5847">10365 5525 5254,'0'-7'39,"0"2"-30,0 0 3,-3-1 3,-6 4 17,-4 4 12,-9 2 3,-2 6 1,-4 1 3,1 7-53,1 8 13,7 1 31,3 1-2,9 5 3,4-2-5,5 0-4,6 2 7,10-3 3,4-3 15,10 0-19,6-3-85,4 0-181,2-8-314,-4-8-486,-1 4 0,2-5 0</inkml:trace>
  <inkml:trace contextRef="#ctx0" brushRef="#br0" timeOffset="16786.0939">10956 5925 6106,'19'0'136,"7"0"42,10 0 37,8-2 1,-2 2 0,-1 0 0,-3 0 0,-8 0 0,-7 0 0,-8 0-74,-9 0-63,-2 0-40,-4-1-39,-6-6 0,-4-4 0,0-7 0,-7-7-56,-2-12-130,1-8-40,5-3 6,3-4 41,8-1 81,2 1 98,5 7 0,10 4 0,4 6 0,8 6 55,10 5 131,5 4 40,2 8-5,3 5-43,-6 5-79,-1 4-99,-8 1 0,-9 7-40,-7 4-21,-9 7-12,-5 6-24,-7 4 1,-7 4 2,-3 3 2,-3 0 9,-2 1-5,6-4 1,7-4 56,4-2 39,7-5 45,10-3 33,8-5 10,9-3-2,12-3-2,3-6-8,2 0 3,-2-2 0,-4 0-16,-11-2-23,-9 0-210,-12 1-171,-5-1-282,12-5-794,-26 9 0,-1-4 0</inkml:trace>
  <inkml:trace contextRef="#ctx0" brushRef="#br0" timeOffset="36169.7423">9327 5615 1138,'-2'-1'106,"1"1"42,-2 0 34,0-1 33,-2-1 47,4-1 36,-2-1 35,1 0 25,2-3 16,0 0-61,0 0-21,0 2-27,-1-2-26,1 1-17,0-1-31,-1-2-21,1 2-28,-3-4-22,2 0-9,-2 3-6,3-4-4,-2 3-8,2-1-6,-1 0-8,2 1-20,-1 0-17,0-1-11,2 0-5,5 2-5,0-4-9,2 4-9,2 2-10,5-1-11,0 2-14,6 2 5,4 1 2,5 2 7,7 0-1,1-1-10,-3 2-5,-6 0-1,-5 3-4,-9 2 6,-6 0 1,-2 3-6,-3 2-5,-1 2-5,-2 5-1,-1 6 13,-1 5 3,0 5 5,-3 4-2,-4-1 10,-6 4 10,-4-1 6,-6 0 8,-3 1 5,-2-2 6,1-3-2,-2 2 1,3-4 2,-2-5 20,2-1 8,0-5 2,3-4 5,3-2 6,4-5 4,4-3 22,4-2 16,4-4 12,2 0 3,1-3-8,1 3 2,0-3 16,0 0 8,0 0-3,0 0-15,0 0-27,0 0-21,0 0-19,0 0-24,1 0-5,5 0 14,14 0-11,9 0-9,10 0-1,10 0 9,-1 0 8,-2-3 6,-4 0 7,-2-1 18,-5-2-2,0 2-28,-8 2-24,-4-1-40,-8 1-79,-8 2-62,-4 0-80,-3 0-152,10 0-899,-16 3 0,-3 0 0,4-3 0</inkml:trace>
  <inkml:trace contextRef="#ctx0" brushRef="#br0" timeOffset="37132.2435">9618 6297 4,'-3'7'2,"-8"9"0,-2 9-1,-18 5 0,-5 6 1,-20 10-1,21 7 0,-24 4-3,12 5 0,19-3 6,38-11-2,5-5 1,9-24-5,-5-6 3,12-11 1,-13 10-2,-22-17 0,18 29-2,19-10 5,-27-2 0,-33-4-4,44 23 4,-40-28-5,11 12 6,2 6-7,39-4 6,-48-3-5,44-1 1,-24-2 3,7 0-2,-13 6 1,18-15 1,-26 15-3</inkml:trace>
  <inkml:trace contextRef="#ctx0" brushRef="#br0" timeOffset="37804.2475">9357 7081 34,'13'5'0,"-13"2"0,0 0-2,0 10 3,-12-5-1,-5-7 2,12 10-2,-2-3 1,-4-10-3,3 2 4,-1 0-3,-5-12 0,3 9 4,17-9-5,18 1 3,-20 7-6,10 3 4,4-14 0,-12 24 2,-15-10-2,9 4 2,0-3 0,6 13 0,13-10 0,-3 17 0,31-6 4,-20-27-5,11 22 2,-6-15-1,15 0 2,-38 0 3,25 23-6,-24-17-2,-7 6 3,-8-7 0,8-3-3,-9 6 6,-2-3-5,4-4 4,1-1-5,1 4-5,-2 6 9,5-9 1,-4 3-2,-4 3-1,-2 2 0,2-7 0,-7 1 2,-2 3-3,7-1 3,5 1 1,-3-2 0,-2 2-2,8-7-1,-2 4 0,-2-1 0,5 8 0,2-3 0,-6 12 0,-5-9 2,0 1-1,-2-5-2,5 5 1,-8-6 1,2 1 0,-7 3 1,8-1-2,-14-1 1,5 6 0,-2 3-15,-8 2 0,-8 4 0</inkml:trace>
  <inkml:trace contextRef="#ctx0" brushRef="#br0" timeOffset="38758.7501">7572 7149 4101,'0'0'59,"-1"0"16,11 1 24,10 2 21,19 1 16,17 3 9,18 2 16,10-1 2,-2 0 2,-3 0-35,-13-1-23,-12 0-30,-16-1-86,-12 1-135,-13-2-121,-8-2-205,-16-16-460,-6 15 0,-6-3 0</inkml:trace>
  <inkml:trace contextRef="#ctx0" brushRef="#br0" timeOffset="39100.7518">7887 7248 2421,'-3'9'94,"1"8"51,1 5 43,0 9 41,2 3 28,2 3 7,1 0 8,-1 2 7,0 0 2,0 1-89,-1 1-146,-1-3-211,2-13-258,-2-5-393,1 2 0,-5-7 0</inkml:trace>
  <inkml:trace contextRef="#ctx0" brushRef="#br0" timeOffset="39310.7521">7776 7702 3893,'0'-7'196,"0"-2"41,0 0-8,4-2-4,12 6 9,7 1 0,13 1 2,6 3 2,6-1 0,-3 1-172,-8 0-159,-3 1-193,1-1-281,-14 0-449,-6 0 0,-3 0 0</inkml:trace>
  <inkml:trace contextRef="#ctx0" brushRef="#br0" timeOffset="39890.7529">8578 7495 3407,'-24'-7'125,"-8"1"38,-11 1 42,-6 1 39,6 4 36,2 5 58,6 7 26,5 5 6,6 5 8,8 6-81,10 0-38,3 1-24,12-7-15,9-1-8,10-4-29,8-9-39,11-4-70,6-9-88,2-7-72,-4-8-25,-7-9-40,-7-9-43,-15-1-50,-12-5-60,-12-5-2,-10-1-13,-11 0 84,-1 2 121,0 4 98,4 10 64,7 5 17,8 15 0,4 8 59,2 10 82,-1 12 42,0 13 42,0 10-8,0 9-38,0 8-33,2 3-34,3 0 11,7-1 27,2-2-34,4-2-254,6-4-262,8-7-349,-6-15-687,2-2 0,-3-13 0,-2-9 0</inkml:trace>
  <inkml:trace contextRef="#ctx0" brushRef="#br0" timeOffset="40965.763">8878 7614 6715,'6'-10'164,"2"-2"0,4-1 0,6-2 0,7 5 0,3 2 0,7 2 0,6 2 0,6-3 0,1 2-164,0 0 0,-5-3-32,-3-2-92,-8-1-65,-10-1-35,-9-1-20,-7 0-22,-9 1-8,-15 0 4,-5 1 17,-7-2 24,-10 5 69,-2 1 175,1 4 144,2 0 66,5 9 19,5 3 21,3 8 9,4 8-3,6 6-18,6 5-25,5 0-35,4 3-86,8-3-76,12-3-31,16-4 0,13-5-138,14-8-149,12-7-116,9-6-114,5-7-100,3-11-51,2-9-34,-5-8-10,-15-2 27,-14-1 100,-18 7 283,-20 4 245,-13 5 162,-17 5 158,-11-1 155,-14 4 186,-7 2 98,-7 6 11,-2 5-28,2 5-100,-1 4-146,5 5-96,9 4-44,7 5-45,12-1-55,10-2-135,11 0-64,11-4 0,13-5 0,12-4 0,6-6 0,4-3 0,0-8 0,-8-5 0,-5-3 0,-6-5 0,-6 0 0,-8 0 0,-8 3 0,-4 3 0,0 4 0,-6 5 0,3 3 0,0 2 0,2 2 0,6 5 0,4 3 0,3 3 0,9 6 0,5 0 0,7-3 0,6-3 0,5-6 0,2-3 0,2-6 0,-2-5 0,-3-5 0,-9-9-4,-8-6-122,-12-6-5,-11-4 6,-8-4 38,-8-2 35,-4 0 52,-3 4 0,2 6 0,0 10 0,6 8 4,2 10 122,4 6 4,-2 6-4,2 15-39,0 9-35,2 12-52,5 9 0,2 3 0,2-1 0,1-1 0,-2-5 0,0-4-330,2-6-387,11-14-711,-16-3 0,0-7 0,-1-12 0</inkml:trace>
  <inkml:trace contextRef="#ctx0" brushRef="#br0" timeOffset="42061.8001">11619 7488 4213,'6'-15'150,"1"-5"3,3-5 10,0-5 24,-5 6 73,-4-1 92,-1 3 18,-7 3-12,-12 6-3,-8 4-145,-12 5-19,-6 4 21,-4 6 4,3 6-8,7 9-69,7 7-88,8 6-9,10 7 11,8-1 4,14-1 7,12-3 7,12-8-25,13-8-13,15-11-17,11-9-35,8-10-72,-2-12-69,-6-11-14,-12-8-14,-14-11 0,-18-4-2,-11-6-5,-12-6 73,-7-1 100,-8 6 53,-1 5 68,3 13 62,-3 15 12,4 10 15,3 16 1,-3 4 1,0 11 4,-1 9-71,0 14-101,-1 9-22,8 12 0,0 7 0,6 4 0,11 0 0,8-5 0,6-1 0,8-11 0,7-10 0,3-11 0,5-11 0,3-12 0,4-8-2,2-9-21,-6-7-7,-8-7 8,-12-7 5,-12-3 17,-13-1 0,-7 1 0,-1 1 0,-4 8 0,1 6 2,2 9 21,-1 8 7,0 5-8,0 8-5,2 9-17,1 8 0,2 7 0,4 4 0,4-1 0,3 0-253,10-6-344,0-18-871,1-1 0,1-9 0,-7-11 0</inkml:trace>
  <inkml:trace contextRef="#ctx0" brushRef="#br0" timeOffset="42210.8013">12472 7140 6220,'-1'-20'212,"-1"0"-50,2 2-238,-1-1-180,13 10-241,-4 9-656,13 3 0,3 2 0</inkml:trace>
  <inkml:trace contextRef="#ctx0" brushRef="#br0" timeOffset="42633.302">12983 7300 5414,'-1'-1'184,"-3"1"101,-3 0 0,-1-3 0,2 6 0,-5-2 0,2 7 1,1 5-1,-1 6 0,3 6-75,3 3-108,2 3-102,2 1 0,8-3 0,5-3 0,11-4 0,11-5 0,10-6 0,3-7 0,3-2 0,-3-6 0,-7-9 0,-7-4 0,-12-5 0,-14-10 0,-8-3 0,-11 1 0,-12-1 0,-3 10-11,-1 4-44,1 7-185,3 10-133,8 4-166,22 0-855,-8 4 0,5 5 0,9-4 0</inkml:trace>
  <inkml:trace contextRef="#ctx0" brushRef="#br0" timeOffset="43202.3078">13791 7369 2805,'-16'-4'133,"-9"-4"73,-5 5 68,-5-1 32,2 3 22,4 5 7,0 5 16,5 7 22,2 5 12,6 8-65,5 0-48,6 3-86,8-2-101,9-6-64,7-4-15,5-8-2,8-8-15,4-4-33,0-5-41,-1-11-44,-4-6-53,-3-7-18,-6-13 37,-4-6 45,-6-7 54,-5-7 52,-6-6 97,1 0 133,-4 3 28,1 6 26,-1 11 52,-2 14 31,2 12-4,0 7-13,1 9-61,2 4-57,-1 10-97,0 9-123,0 12 0,3 15 0,4 11 0,0 8 0,5 7 0,2-2 0,4 5 0,2-3-230,4-3-208,11-12-354,-3-5-554,0-9 0,5-17 0,-1-14 0</inkml:trace>
  <inkml:trace contextRef="#ctx0" brushRef="#br0" timeOffset="43610.3172">14322 7399 4973,'4'-6'35,"8"-1"-3,9-1-17,7 0 4,7 0 10,2 0 16,0 1 7,-5-4 6,-5-2-14,-6-2-118,-7 1-14,-8-4-7,-4 0 27,-7-1 32,-6-1 52,-5 1 33,-6 1 69,-9 3 100,-4 5 65,-3 5 69,0 3 26,-2 9 13,6 9-12,3 3-35,5 6-63,10 10-48,8 0-76,7 2-106,9 1-51,14-2-221,17-5-99,10-7-174,29-12-314,-5-4-461,2-10 0,-2-12 0,-7-11 0</inkml:trace>
  <inkml:trace contextRef="#ctx0" brushRef="#br0" timeOffset="43952.8177">14967 7175 5592,'-6'-16'199,"-6"-1"-10,-4 1-11,-6 1-26,7 11 8,-6 11 7,6 8 18,5 8 22,6 6 32,6 7-152,8 3-7,7 0 9,6-1 12,3-1 26,3-5-7,-6-5-8,0-2-18,-7-4-22,-7-4-31,-2-5-41,-6-1 0,-1-6 0,-8-1 0,-14-4 0,-14 0 0,-13 0 0,-6 0 0,1 0 0,11 0-60,15 0-267,17 0-371,10-12-723,13 7 0,15-2 0,13-4 0</inkml:trace>
  <inkml:trace contextRef="#ctx0" brushRef="#br0" timeOffset="44092.8179">15276 7492 6926,'2'0'-344,"-2"0"-972,-2-2 0,-3-5 0,-7-5 0</inkml:trace>
  <inkml:trace contextRef="#ctx0" brushRef="#br0" timeOffset="44222.8181">14898 7361 32</inkml:trace>
  <inkml:trace contextRef="#ctx0" brushRef="#br0" timeOffset="45353.3492">15117 7474 79,'2'-1'-2,"-2"-2"0,0-3 1,0 3-1,1-4 0,2 5-1,-3 8 0,-4 3 0,1 1 2,0-1-1,-3 5 1,2-7-1,5 3 1,-1-6-1,-4 3 1,4-6 1,3 3 0,-20-4-2,9 3 1,-7 0-1,-16-3 1,5 3 1,22 5 0,-19 5 0,8-6 0,15-1 0,-11 3 3,-4 1-1,24-6-2,-12-3 3,3 6-1,7-6-1,2-6-1,-18 4 2,14 1 0,0-2 0,-3-2-2,1-1 1,-6 1 1,3 2-3,-7-5 0,5 3 2,-1 2-1,-1-5 0,1 3 0,6 4-1,-1-1 0,-4-1-1,6 4 2,8-4 0,-3 2 2,-2-2-3,1 0 2,-3 2-1,-8-1-2,1 1 4,-6 0-1,11 0 1,-9 1-3,2-1 2,1 3-2,0-2 1,-2-1 1,8 2-1,-11-1 1,-2-2-2,7 1 0,-2 1 1,-3-1 1,5 2 0,-11 0-3,-4 0 2,-5-2 1,1 0 0,-1 3-1,4-6-1,-4 3 2,0 5-2,-7-2-1,0 1 1,-2-1 3,5 5 0,-2 1-3,7 3-1,-4-2 1,3 7 2,-2-5-3,-1-2 1,9-3 1,0 1 2,1-8-4,1 11 2,-1-1-1,-7 4 3,3-7-1,9 8 1,0-6-1,3-1-1,2-2 0,-1 13-3,-12-7 4,9 9-2,-9-4 1,12 1-1,-5-8 2,12 3-4,-14-4 4,10 3 0,-12-8 0,7 14 0,-3-7 1,-3-1 0,-1 1-1,-1 2 0,-15-12 0,3 2-1,-3 0 1,-4-6-1,-10 6 1,-8-9-15,-12-5 0,-3-4 0,-5 2 0</inkml:trace>
  <inkml:trace contextRef="#ctx0" brushRef="#br0" timeOffset="45873.3499">7386 9007 41,'-80'17'0,"-23"-7"-2,-36 9 0,-20 7 0,57-4 1,5-2-3,26 12 4,10 4-1,8-22 0,14-6-4,12 13 10,-14-18-7,36-9 4,9 18 0,-10 12 0,5-28-3,6 7 0,-7-2 2,-1-2 1,-6-6-3,-14 9 5,-7 8-2,-8-5-2,-1-3 1,2 3-6,-5-5 0,8-7 0,5 7 0</inkml:trace>
  <inkml:trace contextRef="#ctx0" brushRef="#br0" timeOffset="56301.894">6273 9605 3408,'0'-10'190,"0"-2"58,0-2 48,0 0 100,0 3 67,0 5 21,0 3-5,0 3 7,0 2 5,0 5-125,1 13-65,1 8-58,-2 8-49,1 9-99,-1 3-143,0 0-205,0-2-226,6-12-320,-5-9-513,1-7 0,-1-15 0,1-9 0</inkml:trace>
  <inkml:trace contextRef="#ctx0" brushRef="#br0" timeOffset="56781.8947">6227 9293 2735,'-37'1'103,"-13"5"88,-13 4 75,-11 6 60,12 7 65,4 13 46,9 5 84,10 11 29,11 8 0,15 7-47,6 6-56,17 2-87,11 1-76,17-2-60,12-8-64,20-9-47,14-14-83,14-11-30,5-16 0,4-11 0,-2-13 0,-13-12 0,-14-12 0,-16-13 0,-20-9 0,-19-11 0,-15-4 0,-17-6 0,-17-3 0,-16 0 0,-7 5 0,-12 5 0,-1 8 0,2 14-156,3 11-218,13 14-281,12 4-746,14 17 0,13 10 0,15 6 0</inkml:trace>
  <inkml:trace contextRef="#ctx0" brushRef="#br0" timeOffset="57141.8952">7462 9544 6913,'0'-2'142,"2"1"0,5 1 0,15-3 0,14 3 0,22 0 0,14 0 0,7-1 0,-2 1 0,-8 0-142,-18 0-276,-14 0-215,5-12-993,-32 10 0,-16-1 0,-10 0 0</inkml:trace>
  <inkml:trace contextRef="#ctx0" brushRef="#br0" timeOffset="57365.898">7769 9523 6254,'0'3'42,"-5"3"73,-1 6 76,-2 8 6,1 10 0,1 8-1,3 12 1,1 4 0,2 6 0,2 5-87,1 0-213,1-3-234,6-5-314,-3-13-709,-2-5 0,-4-7 0,-7-10 0</inkml:trace>
  <inkml:trace contextRef="#ctx0" brushRef="#br0" timeOffset="57609.903">7370 10249 4511,'-13'-1'143,"2"1"54,3-2 90,0 2 92,18 0 0,16 0 0,13 2 0,15 1 0,17 2 0,10 0-111,4 2-32,-5 0-54,-8-3-89,-16-1-93,-13 0 0,-15-1-51,-13 1-230,0 1-358,-6-22-805,1 15 0,3-3 0</inkml:trace>
  <inkml:trace contextRef="#ctx0" brushRef="#br0" timeOffset="57849.9033">8404 10011 5733,'0'0'2,"3"6"20,0 5 15,1 6 10,3 7 2,2 10-61,-2 4-162,6-1-291,-7-12-582,-3 3 0,-5-10 0,-5-10 0</inkml:trace>
  <inkml:trace contextRef="#ctx0" brushRef="#br0" timeOffset="58179.9038">8300 9951 6186,'5'-15'181,"10"1"25,11 2 12,13 0 0,10 6 1,10 14-1,2 8 0,-5 8 1,-8 6-1,-10 14-178,-14 2-3,-11 2-24,-9 0-13,-10-3 0,-9-7 0,-8-7 0,-12-7 0,-8-8 0,-6-5 0,1-6 0,6-3-32,10-2-224,15 0-223,15-5-334,0-1-509,7-1 0,8-6 0,13-2 0</inkml:trace>
  <inkml:trace contextRef="#ctx0" brushRef="#br0" timeOffset="58472.4042">9157 9934 6521,'-23'-2'186,"-10"2"-1,-11 4 1,-6 6-1,9 8 1,4 8-1,13 8 1,8 4-1,10 3 1,6 3-186,13-2 0,13-3 0,10-4 0,13-7 0,15-9-350,14-14-468,-6-2-586,-1-7 0,-5-16 0,-7-6 0</inkml:trace>
  <inkml:trace contextRef="#ctx0" brushRef="#br0" timeOffset="58702.4046">9764 9944 8191,'14'0'0,"11"-1"0,5 1 0,9 0 0,3 0 0,-3 3-68,-3 4-332,20-7-1144,-30 8 0,-8 0 0,-7-5 0</inkml:trace>
  <inkml:trace contextRef="#ctx0" brushRef="#br0" timeOffset="58934.4067">9882 10213 5352,'7'6'313,"5"1"1,8 1-1,6 1 1,7-1-1,5-2 1,3 0-1,-1-1 1,-9-1-28,-9 3-666,-1-6-395,-16 1-623,-10 1 0,-6-3 0,-3-3 0</inkml:trace>
  <inkml:trace contextRef="#ctx0" brushRef="#br0" timeOffset="62826.9149">11319 9726 5456,'0'-3'282,"0"-1"9,0 0-1,0 3 0,0-4 1,0 3-1,0 0 0,0 0 0,0 0 1,-5-2-170,0 1-112,-5-4-9,1-4 0,0 0 0,4-3 0,2-3 0,3-2 0,3-2 0,7 1 0,6-2 0,11 0 0,9 3 0,7 1 0,1 5 0,-3 5 0,-3 5 0,-6 8 0,-6 7 0,-9 8 0,-7 9 0,-7 9 0,-9 8 0,-11 4 0,-7 4 0,-8-1 0,-7-1 0,-4-4 0,1-6 0,2-6 0,9-5 0,3-5 0,10-6 0,9-6 0,6-2 0,3-4 0,10-1 0,15 1 0,11-2 0,16-3 0,14 0 0,11-2 0,-2 0 0,0-2 0,-13 2 0,-13-1 0,-16-1 0,-11 1-189,-12 0-238,18-3-1088,-21-1 0,0-2 0</inkml:trace>
  <inkml:trace contextRef="#ctx0" brushRef="#br0" timeOffset="63134.9175">12182 9568 4911,'15'0'217,"12"0"58,12 0 32,16 1 29,10 3 3,10-1 0,3 2-1,-4-1-28,-14 1-134,-14-1-210,-23-1-266,-15-2-302,-22-4-720,-13 2 0,-12-3 0,-3 0 0</inkml:trace>
  <inkml:trace contextRef="#ctx0" brushRef="#br0" timeOffset="63334.9178">12432 9595 3191,'-4'8'366,"1"4"132,0 5 27,-3 9 0,2 6 0,-1 4 0,4 7 0,-1 7 0,1 4 0,2-1-306,-1 0-311,0-4-292,0-8-222,-5-18-767,-4 4 0,-5-8 0,-8-8 0</inkml:trace>
  <inkml:trace contextRef="#ctx0" brushRef="#br0" timeOffset="63564.9181">12117 10168 4941,'0'-3'281,"2"2"2,8 1 27,7 0 32,14 0 0,14 0-1,13 1 1,10 3 0,2 0 0,2 1-169,-5-1-112,-7 0-2,-12-2-27,-12-1-181,-12-1-316,-4-13-1050,-5 6 0,1-3 0,-2-6 0</inkml:trace>
  <inkml:trace contextRef="#ctx0" brushRef="#br0" timeOffset="64350.9256">12918 9894 6287,'0'-2'212,"0"2"-1,2-2 1,-2 5-1,0 8 1,0 9-1,0 7 1,0 7-1,0 7 1,0-2-212,0-1 0,0-4 0,0-4 0,0-4 0,0-9 0,0-5 0,0-3 0,0-5 0,0-3 0,0-2 0,0-6 0,0-2 0,0-6-12,0-6-78,1-5-94,4-5-40,3-9 0,8-4 12,5-1 63,5 4 64,1 4 57,0 11 28,-1 9 12,2 5 78,-2 7 94,-3 2 40,0 8 0,-1 7-13,-6 7-61,-4 8-65,-4 7-57,-2 4-28,-3 2 0,-1-2 0,-2-6 0,2-5 0,-2-11 0,1-3 0,3-6 0,4-4-18,5-9-58,5-2-17,7-8 10,4-6 1,0-7 21,1-4 19,-1-3 21,-3-1 21,-1 5 0,-1 3 17,-4 7 60,-1 7 16,1 7-10,2 5-1,-2 5-21,2 6-19,1 8-21,-9 9-21,-1 10 0,-7 9 0,-3 6 0,-4 2 0,-5 2-132,-2-1-282,1-10-387,-9 1-567,-5-8 0,-1-9 0,-3-13 0</inkml:trace>
  <inkml:trace contextRef="#ctx0" brushRef="#br0" timeOffset="64710.9295">11893 10522 3863,'-11'5'-2,"4"0"77,7 2 127,18 2 196,37-3 35,32 0 1,34-2-1,38-3 1,27 2-1,18-3-6,11 0 8,-7 0-76,-21 0-128,-36-1-195,-44-2-36,-44 2 0,-37-1-177,-16 1-508,-23-11-780,-17 10 0,-20-2 0,-14 1 0</inkml:trace>
  <inkml:trace contextRef="#ctx0" brushRef="#br0" timeOffset="65030.93">12415 10954 4118,'0'6'189,"-2"3"124,1 7 106,-4 6 0,4 6 0,-4 2 0,2 5 0,0 0 1,3 1-1,0-1-282,4-2-252,6-4-380,9-17-921,2 2 0,7-7 0,5-7 0</inkml:trace>
  <inkml:trace contextRef="#ctx0" brushRef="#br0" timeOffset="65250.9303">12852 11050 6845,'0'-3'149,"0"3"0,0 4-1,0 9 1,-1 6 0,-1 10-1,2 6 1,-1 7 0,1-2-1,0 0-140,-2 1-151,0-7-182,2-2-298,18-19-797,-26-2 0,-4-8 0</inkml:trace>
  <inkml:trace contextRef="#ctx0" brushRef="#br0" timeOffset="65570.9307">12117 10822 6298,'51'0'208,"18"0"0,25 0 0,27 2 0,-5 2 0,2 3 0,-1 2 0,-6 1 0,-13 0-1,-22-3-185,-22-2-22,-19-1 0,-21-2 0,-11 1-141,-3 3-237,-1-3-356,-1 0-653,0 2 0,-6-2 0,1-2 0</inkml:trace>
  <inkml:trace contextRef="#ctx0" brushRef="#br0" timeOffset="70552.4429">7644 13234 4044,'-4'-3'161,"2"-1"33,0-1 95,-1-1-5,10 2 0,3 1 66,15 2 73,12 0-1,20-1 1,12 1-81,15 0-80,2-1-33,-5 1-96,-4-1 7,-15 2-3,-16 0-63,-20 2-174,-12 1-178,-9 1-156,-5 1-250,-19-7-655,-10 7 0,-4-4 0</inkml:trace>
  <inkml:trace contextRef="#ctx0" brushRef="#br0" timeOffset="70802.4433">7942 13198 4452,'-2'-2'165,"2"-3"19,0 5 35,0-3 63,0 6 103,-1 7 0,-2 11 0,2 11 0,1 11 0,-2 13-112,1 4-53,-1-1-19,-1 2-35,-1-6-62,0-4-318,1-7-169,1-9-242,-1-20-768,-5 2 0,-4-11 0,-8-6 0</inkml:trace>
  <inkml:trace contextRef="#ctx0" brushRef="#br0" timeOffset="71064.446">7457 13689 3969,'0'0'127,"0"-2"83,4 2 62,11-3 157,16 3 0,18 0 0,16 0 0,16 0 0,6 0 1,4 0-71,-1 0-56,-5 0-84,-14 0-62,-14 0-157,-20 0 0,-18 0 0,-7 0-265,-8 3-240,-2-12-980,-2 9 2,0-1-1,0-1 0</inkml:trace>
  <inkml:trace contextRef="#ctx0" brushRef="#br0" timeOffset="71806.4506">8368 13467 5617,'0'-8'286,"2"-1"0,1-1 0,2 2 0,4 5 0,3 9 0,0 9 0,2 9 0,-3 7 0,-4 7-286,-4 2 0,-3-3 0,0-4 0,0-8 0,-2-4 0,2-7 0,0-6 0,-1-6 0,1-2 0,0-5 0,1-8 0,5-8 0,5-5 0,3-10 0,6-1 0,6 3 0,2 1 0,4 6 0,0 7 0,0 6 0,-2 9 0,-2 6 0,-5 5 0,0 11 0,-3 3 0,-4 6 0,-2 7 0,-3 3 0,-6-5 0,-1-2 0,-2-5 0,-2-7 0,-2-5 0,4-5-23,-2-2-31,0-5-38,0-3-13,0-3 6,1-6 13,5-5 25,2-7 36,6-6 25,5-6 0,4-1 22,4-1 32,5 4 38,-2 2 13,-1 11-6,-4 6-13,-5 8-25,-3 7-35,-4 5-26,0 9 0,-1 10 0,1 5 0,-6 10 0,0 0 0,-2 2 0,-2-2 0,-2-3 0,1-2 0,0-4-238,2-2-210,7-11-365,-4 0-525,0-6 0,6-8 0,3-5 0</inkml:trace>
  <inkml:trace contextRef="#ctx0" brushRef="#br0" timeOffset="72638.9518">9739 13515 5132,'0'-5'164,"0"2"109,0-3 42,0 2 1,0 3-1,2-2 1,2 3-1,5 0 1,8 0-1,6-2-96,6 2-67,4 0-109,0 2-43,-1-2 0,-6 1 0,-5 1 0,-7 0 0,-5 1 0,-5-1 0,0-1 0,0 3-98,2 1-295,9 0-358,-8-8-638,2 10 0,-5-4 0,-3 0 0</inkml:trace>
  <inkml:trace contextRef="#ctx0" brushRef="#br0" timeOffset="72911.9551">9716 13779 4373,'6'0'401,"8"1"0,7 2 0,5 0 0,7 0 0,0-1 0,3 1 0,-7 0 1,-6 0-1,-4-2-193,-9 1-208,-5 0 0,-3 0-45,-2 1-329,4 2-324,-2-15-716,-1 13 0,-1-1 0,2-2 0</inkml:trace>
  <inkml:trace contextRef="#ctx0" brushRef="#br0" timeOffset="73801.9564">11043 13134 6242,'1'-9'194,"2"-2"17,-1 1 1,1-3 0,1 6 0,7 7 0,4 5 0,10 10 0,3 9-1,6 12-170,-3 13-23,0 6-18,-5-1 0,-2-1 0,-5-7 0,-3-11 0,-4-8 0,-4-12 0,-1-8 2,1-9-2,0-13 0,5-14 0,2-11 0,3-9 0,4-9 0,7-7 0,1 0 0,5-1 0,-2 3 0,-3 5 0,-8 14 0,-3 11 0,-6 11-8,-2 14-213,0 4-109,0 11-131,5 3-183,6 1-157,-3 8-344,-7 9 0,-3 0 0,3 1 0</inkml:trace>
  <inkml:trace contextRef="#ctx0" brushRef="#br0" timeOffset="74213.9749">12003 13241 5156,'0'-2'37,"-1"0"6,-3-1-4,-5 1-8,-2 4 1,-9-4-1,-3 2-6,-1 5-3,1 3 10,1 4-19,6 4 0,6 2 17,6 0 102,1 3 59,6 0 16,8 0 20,9 0 15,3 2 32,8-1 0,1-1-6,-2-1-12,-10-3-23,-2-3-98,-8-2-79,-7-1-50,-5-5-12,-8 2 19,-12-1-4,-8-3-9,-8-1-3,-2-1-91,0-2-164,7 0-219,11-14-960,4 10 0,11-4 0,14-7 0</inkml:trace>
  <inkml:trace contextRef="#ctx0" brushRef="#br0" timeOffset="74505.9766">12449 13208 4077,'-4'-4'67,"-5"0"39,-9 1 30,-7 3 39,-1 7 62,-7 9 113,3 7 67,2 7 1,11 9 0,5 2-65,8 1-3,5 0-38,9 0-30,8-5-38,9-2-64,11-7-310,9-4-356,13-15-316,-10-3-538,-5-10 0,-6-13 0,-7-9 0</inkml:trace>
  <inkml:trace contextRef="#ctx0" brushRef="#br0" timeOffset="75185.9774">12784 13231 7961,'2'-1'26,"1"1"-1,0 1 1,2 5-1,1 8 1,0 7-1,0 7 1,-2 6-1,-1 4 1,-2-6-26,2-3 0,-3-5 0,0-7 0,0-7 0,0-3 0,1-5 0,4-4 0,5-9 0,6-3 0,3-7 0,4-6 0,1-4 0,-2 1 0,1 2 0,-3 2 0,-1 7 0,-6 6 0,-1 6 0,0 4 0,2 3 0,0 5 0,1 8 0,0 5 0,1 9 0,0 7 0,-1 1 0,-3 1 0,-1-6 0,-4-5 0,-3-8 0,-2-8 0,-1-3 0,-1-7-30,6-6-37,2-5-2,4-8 7,4-6 2,3-3 27,1-3 15,2 2 14,2 1 4,-1 4 0,0 3 30,0 8 36,-1 6 3,0 5-7,1 8-2,1 5-26,-1 10-17,-5 3-12,-2 9-5,-9 4 0,-4 1 0,-2-1 0,-1 1-118,0-4-207,2-3-301,5-15-798,-3-2 0,3-8 0,1-7 0</inkml:trace>
  <inkml:trace contextRef="#ctx0" brushRef="#br0" timeOffset="75495.978">13795 13135 3313,'17'9'300,"6"6"160,9 6 50,6 11 1,-8 7-1,2 10 0,-8 6 1,-9 6-1,-8 2 0,-10 0-327,-16-2-199,-13-4-342,-7-9-389,-17-6-594,-7-10 0,-12-16 0,-2-9 0</inkml:trace>
  <inkml:trace contextRef="#ctx0" brushRef="#br0" timeOffset="75957.9871">11608 14033 8191,'5'-4'0,"16"-2"0,23 1 0,34 1 0,32 3 0,36 1 0,24 3 0,19 0 0,5 1 0,-2 2 0,-10-2 0,-12 0 0,-24-3 0,-30-1 0,-30-1 0,-30 1 0,-27 0-74,-20 3-457,-21-2-986,-24-1 0,-20 2 0,-23 0 0</inkml:trace>
  <inkml:trace contextRef="#ctx0" brushRef="#br0" timeOffset="76277.9874">12208 14293 8191,'0'2'0,"0"0"0,0 6 0,-1 9 0,-4 8 0,2 14 0,1 12 0,2 5 0,-2 4 0,4-4 0,-2-3 0,0-11 0,0-9 0,0-8 0,0-8-32,0-8-188,0-4-164,0-5-241,-2-29-761,-2 8 0,-3-10 0</inkml:trace>
  <inkml:trace contextRef="#ctx0" brushRef="#br0" timeOffset="76640.4881">12211 14304 4846,'22'-34'371,"10"-2"0,7-1-2,8-1 3,-3 22-1,-4 14 0,-1 6-1,-3 6 1,-7 8 0,-9 4-363,-10 7-8,-16 0 0,-17 1 0,-11-2 0,-14 1 0,-6-5 0,-2-2 0,3-3 0,9-2 0,10-5 0,14 4 0,10 0 0,7 2 0,10 4 0,9 4 0,8 0 0,7 0 0,9 1 0,2-4 0,-2-1 0,-1-4 0,-5-1 0,-7-4-374,8-8-392,-9 1-644,-6-3 0,-6-6 0,2-7 0</inkml:trace>
  <inkml:trace contextRef="#ctx0" brushRef="#br0" timeOffset="77046.4967">12797 14487 8191,'2'0'0,"-2"0"0,1 1 0,0 6 0,-1 7 0,0 7 0,2 12 0,-2 8 0,0 0 0,0 3 0,0-2 0,0-4 0,1-7 0,1-6 0,1-5 0,3-6 0,2-3 0,7-2 0,5-4 0,5 1 0,9-4 0,6 1 0,8-1 0,4 1 0,4-2 0,-4 2 0,-11-6 0,-12 6 0,-12-3 0,-11 3-160,-6 1-169,-2 3-251,4-6-844,-11 3 0,2 1 0,-8-5 0</inkml:trace>
  <inkml:trace contextRef="#ctx0" brushRef="#br0" timeOffset="79631.5065">8187 15807 2911,'10'24'308,"1"7"109,4 15 80,3 12 39,-4-4 13,-1 4 0,1-3-1,-3-5 1,-4-8 0,1-13-208,-3-10-101,1-8-108,-2-7-80,3-4-39,6-7-13,5-8 0,5-8 0,6-12 0,5-14 0,2-10 0,-1-6 0,-6-8 0,-3-1 0,-5 6 0,-3 7 0,-8 11 0,0 13 0,-4 15-237,-5 9-198,0 10-142,10 3-218,-10 8-434,2 4 0,0 6 0,0 8 0</inkml:trace>
  <inkml:trace contextRef="#ctx0" brushRef="#br0" timeOffset="80107.5277">9025 16128 4883,'0'-4'339,"1"2"15,-2-1 0,-4-3 0,-5 3 1,-8 0-1,-7 2 0,-5-1 1,-3 2-1,-2 2-235,-1 0-103,1 6-18,6-1-53,6 3-86,8 2-66,10 1-2,7-1 22,12-1 22,10-1 35,9 2 50,8-4 56,3 1 16,-3-1 52,-8 1 84,-8 0 60,-8 2-4,-5 1-37,-8 0-30,-5 1 0,-7-1-38,-12-1-55,-7 1-13,-8-5-1,-7 1-71,-4-4-153,4 1-179,7-5-293,3-9-649,11 9 0,14-8 0,3-1 0</inkml:trace>
  <inkml:trace contextRef="#ctx0" brushRef="#br0" timeOffset="80410.0282">9378 16045 5936,'-8'0'17,"-10"2"131,-3 4 77,-1 6 1,-1 6-1,6 7 1,5 8-1,6 5 1,3 2-1,3 1 0,0-1-16,3-1-131,5-5-78,5-5-290,22-7-395,3-12-758,3-6 0,-4-8 0,1-10 0</inkml:trace>
  <inkml:trace contextRef="#ctx0" brushRef="#br0" timeOffset="81070.0291">9582 16124 7205,'0'-1'110,"0"0"-1,0 2 1,0 5-1,0 9 1,0 7-1,0 10 1,1 7-1,-1 0 1,0-3-110,2-3 0,-2-9 0,0-9 0,0-7 0,0-4 0,1-7 0,5-6 0,3-9 0,7-4 0,1-10 0,5-1 0,-1-1 0,0 0 0,0 4 0,-4 5 0,-1 5 0,0 7 0,-3 6 0,3 4 0,0 9 0,1 4 0,-2 9 0,-1 5 0,-1 8 0,-1 1 0,-2 0 0,-1-1 0,-4-7 0,2-8 0,-2-5 0,-1-7 0,3-3 0,2-4 0,4-8 0,3-5 0,4-5 0,2-8 0,4-3 0,2-1 0,1 1 0,-2-1 0,-1 8 0,-6 6 0,-4 9 0,-2 5 0,1 7 0,-3 7 0,0 8 0,-1 6 0,0 8 0,-6 7 0,3 1 0,-1-1 0,-1-2 0,-5-5-208,2-5-300,18-16-987,-21 1 0,-1-10 0</inkml:trace>
  <inkml:trace contextRef="#ctx0" brushRef="#br0" timeOffset="81364.0447">10477 16018 8191,'10'0'0,"8"0"0,5 4 0,5 7 0,0 10 0,-2 8 0,-6 11 0,-6 7 0,-9 3 0,-7 0 0,-10 0 0,-6-5 0,-5-4 0,-3-7-21,5-4-321,15-14-1223,1 2 0,10-9 0,12-6 0</inkml:trace>
  <inkml:trace contextRef="#ctx0" brushRef="#br0" timeOffset="81572.0483">10952 16219 8191,'10'-3'0,"9"-2"0,8 2 0,11-1 0,1 3 0,3-1 0,6 7-619,-12-10-895,-13 13 0,-9 1 0,-10-2 0</inkml:trace>
  <inkml:trace contextRef="#ctx0" brushRef="#br0" timeOffset="81752.0486">11061 16428 8015,'0'8'20,"2"0"-1,5 1 1,7 3-1,4 2 1,7-7-1,1 2-40,0 2-404,-5-9-1112,-12 1 0,-6-1 0,-6-7 0</inkml:trace>
  <inkml:trace contextRef="#ctx0" brushRef="#br0" timeOffset="83038.5573">11794 16091 5309,'3'-10'296,"-1"1"7,1-2 0,2 1-1,2 6 1,4 6 0,7 8-1,6 11 1,8 12 0,3 14-146,3 16-150,-3 8-7,-4 4 0,-6-1 0,-4-6 0,-7-10 0,-3-10 0,-6-11 0,-2-13 0,-1-7 0,-1-10 0,-1-5 0,0-9 0,0-5 0,0-12 0,0-13 0,-1-17 0,-2-13 0,-3-10 0,-3-8 0,-2-2 0,-1 1 0,2 9 0,-1 4 0,3 12 0,4 12 0,3 9 0,3 9 0,9 10 0,10 4 0,11 5 0,18 6 0,17 3 0,13 2 0,11 2 0,11 4 0,-5-1 0,-9 4 0,-13 1 0,-16-1 0,-17 2 0,-15-1-51,-11-2-206,-9 5-167,-4-3-301,-7-3-621,-6 8 0,-9 1 0,-4 2 0</inkml:trace>
  <inkml:trace contextRef="#ctx0" brushRef="#br0" timeOffset="83582.5689">12384 16332 4190,'0'-1'162,"2"-1"28,2-6 57,7-4 96,4-2 68,10-9-1,2-2 1,2 1 0,0 2-1,0 4-105,-3 6-57,1 3-27,1 7-57,-5 1-96,-2 4-68,-8 7 0,-4 5 0,-5 7 0,-11 9 0,-6 2 0,-10 6 0,-6 0 0,-4-3 0,3-3 0,7-5 0,5-5 0,7-7 0,6 0 0,1-3 0,3-2 0,1-4 0,5 1 0,10-1 0,7 2 0,6-1 0,8-4 0,2 0 0,-5-2 0,-1-2 0,-5 0 0,-5-2 0,-8 2 0,-5 0 0,-2 0 0,-4 0 0,1 0-70,7 2-551,-5-45-879,-1 41 0,-1-1 0</inkml:trace>
  <inkml:trace contextRef="#ctx0" brushRef="#br0" timeOffset="83804.5704">13028 16506 8191,'0'-2'0,"0"1"0,2 1 0,-2-2-119,10 4-575,-7 1-781,-2-3 0,2 0 0,0 0 0</inkml:trace>
  <inkml:trace contextRef="#ctx0" brushRef="#br0" timeOffset="84689.5815">13415 15837 4452,'5'-3'-8,"2"2"24,6-1 67,1 4 74,2 10 130,3 13 86,3 11 0,-1 15 0,2 12 0,-4 7 7,0 5 2,-2-3-25,0-4-67,-2-10-73,-1-11-131,-2-16-86,-1-13 0,1-12 0,4-9 0,0-14 0,1-12 0,3-10 0,-1-9 0,1-12 0,-2-5 0,0-6 0,-3-6 0,-2-1 0,-5-2 0,-2 10 0,-3 10 0,0 13 0,-1 17 0,2 12 0,-1 8-73,-2 8-172,2 4-133,6 7-235,6-7-763,-3 17 0,1 3 0,-1 7 0</inkml:trace>
  <inkml:trace contextRef="#ctx0" brushRef="#br0" timeOffset="85163.5861">14133 16195 5892,'-3'-1'43,"-3"-5"-4,-3 3-12,-5-1 3,-5 0-1,-5 2 1,-2 2 5,1 2 20,6 2 6,5 3-52,4 4 27,7 5 33,1 0 27,5 2 21,8-1 14,4 0 4,3 0-1,6-1-16,2-1 4,2-2-4,-2 2-21,0 1-32,-6 1-23,-4 1-25,-8-2-28,-5-1-23,-1-1-23,-4-4-2,-1-1 17,-7-1 17,-2-3 17,-8-3 4,-5 0-33,-4-2-105,3 0-94,3-2-168,14-2-278,3 2-479,5-2 0,8-1 0,6-7 0</inkml:trace>
  <inkml:trace contextRef="#ctx0" brushRef="#br0" timeOffset="85519.5959">14599 16131 5458,'-3'0'134,"-4"0"109,-4 0 35,-3 7 0,2 7 1,-3 11-1,1 9 0,5 13 1,0 7-1,6 3-51,2 3-82,4-6-109,4-7-36,6-8 0,4-9 0,8-8-213,5-7-245,3-10-324,4-9-565,-4-12 0,2-6 0,-4-8 0</inkml:trace>
  <inkml:trace contextRef="#ctx0" brushRef="#br0" timeOffset="86091.6075">14911 16219 7464,'0'0'16,"0"1"52,0 9 0,0 7 0,2 9 1,-1 13-1,0 10 0,1 2 1,-2 2-1,0-7 44,-2-3-59,0-6-53,-1-10 0,0-8-112,-3-8-121,1-6-141,2-7-105,2-10-35,0-10-30,1-14-49,1-12-24,0-15-2,1-3 121,7 1 302,4 4 214,8 8 350,4 14 111,4 12 35,-2 8 30,5 10 49,-2 4 25,-2 7 0,-1 4-120,-5 7-189,-3 5-95,-11 3-208,-2 6-58,-7 2-69,-11-2-43,-6-3-52,-7-5-7,-4-2 6,-2-5 1,5-4 27,5-1 42,6-2 15,3 3 107,9-2 102,1 6 57,4 1 58,5 1 16,6 3 7,1 0-5,5-3-27,0 3-131,4-2-263,9-3-492,-8-27-666,4 22 0,-1-7 0,3-4 0</inkml:trace>
  <inkml:trace contextRef="#ctx0" brushRef="#br0" timeOffset="86790.1127">15558 16243 8191,'0'0'0,"0"7"0,0 5 0,0 12 0,0 8 0,0 11 0,0 6 0,0 0 0,0-5 0,-3-7 0,2-11 0,-2-11 0,0-5 0,0-8 0,3-9-8,-2-10-7,2-9-3,0-8 7,2-10 4,2-5 7,1-1 0,3 0 0,2 0 0,3 7 0,-1 6 7,-1 10 9,4 9 2,-2 8-7,1 7-4,1 6-7,0 10 0,0 5 0,2 11 0,-4 7 0,3 6 0,-3-1 0,-1-3 0,-1-6 0,-2-10 0,-2-8 0,6-7 0,0-6 0,7-6 0,8-6 0,3-7 0,1-11 0,3-1 0,-2-4 0,2-2 0,-6 2 0,-3 5 0,-6 6 0,-7 6 0,-6 7 0,-2 7 0,2 8 0,-5 12 0,1 10 0,-1 4 0,-1 14 0,-1 3 0,0 3 0,0-1 0,0-4 0,0-5-265,5-4-421,-4-16-763,-1-1 2,3-10-1</inkml:trace>
  <inkml:trace contextRef="#ctx0" brushRef="#br0" timeOffset="87182.1313">16488 16218 5721,'-14'-7'3,"-3"4"1,-3-1 8,1 1 5,5 3 3,7 7 5,4 4 5,3 5 8,0 6 11,6 2 28,-2 4 33,1-1 53,1 0 53,2-3 14,-1 1-3,4-1-5,2-4-4,3 1-10,0-3-10,0-2-29,-6 1-35,-4-3-54,-3-2-60,-7-2-20,-7-2 0,-10 1-52,-5-4-185,-6 3-197,13-8-1059,-14 0 0,11-6 0,8-8 0</inkml:trace>
  <inkml:trace contextRef="#ctx0" brushRef="#br0" timeOffset="87512.1318">16545 15995 5675,'9'-5'177,"7"-2"62,7 5 24,9-1 0,4 12 0,4 10 1,3 12-1,-5 10 0,-6 15 0,-6 8-116,-12 8-61,-6 5-61,-6 2-25,-2-1 0,-8-6 0,-1-7 0,-4-10-201,-1-7-417,-2-13-856,-2-8 0,11-9 0,-1-9 0</inkml:trace>
  <inkml:trace contextRef="#ctx0" brushRef="#br0" timeOffset="88349.1395">15633 16947 40,'-7'7'2,"-9"2"0,0 5-1,-3-16-2,-2 4 1,5-7 0,4 2 1,5-5-2,1 8 1,-3-17 3,1 18-5,5-22-7,0 7 14,-20 7-9</inkml:trace>
  <inkml:trace contextRef="#ctx0" brushRef="#br0" timeOffset="90231.6601">21851 16090 27,'-3'14'2,"2"11"-1,4 4 2,3 7 0,5-10 1,4 3-1,-1-4 1,-5 6-3,-4 0 2,7 1-13,4-10 0,0 7 0,10-14 0</inkml:trace>
  <inkml:trace contextRef="#ctx0" brushRef="#br0" timeOffset="91264.1683">17300 16482 5780,'0'-3'159,"0"1"52,2-3 34,-2 1 0,0 1-1,6 0 1,3 3 0,9 0 0,4 0-1,5 0-35,5 0-346,1 5-292,2-2-289,-2-2-85,-4 2-394,-12-3 0,-10 0 0</inkml:trace>
  <inkml:trace contextRef="#ctx0" brushRef="#br0" timeOffset="91428.1699">17461 16617 5262,'1'1'32,"8"2"11,5 0-1,15 2-88,7-2-310,13-2-137,-4 1-403,10-4 0,-22 1 0,-4-2 0</inkml:trace>
  <inkml:trace contextRef="#ctx0" brushRef="#br0" timeOffset="92132.1733">18331 16324 996,'0'-7'545,"0"0"-6,2 2-31,-1 0 15,5 5 67,3 9 134,7 13 47,1 10 0,3 15 0,5 11-515,-1 8-31,-1-1 8,-1-3 29,-3-7-14,-6-13-66,-2-11-135,-5-11-47,-2-10 0,-1-6 0,2-9 0,3-14 0,2-10 0,3-17 0,2-12 0,-8-17 0,-4-7 0,-3-7 0,-4 0 0,-4 3 0,2 8 0,-2 11 0,4 15 0,1 14 0,3 11 0,7 7 0,13 7 0,12 4 0,17 5 0,19 1 0,15 3 0,10 0 0,1 3 0,-5 1 0,-15-3 0,-16 4 0,-21 0-52,-17 0-210,-12 4-112,-4-1-192,-5-1-159,-1-5-83,-4 1-272,-1 5 0,0-2 0,-7 11 0</inkml:trace>
  <inkml:trace contextRef="#ctx0" brushRef="#br0" timeOffset="92598.6776">18895 16436 3474,'9'-14'152,"6"0"38,5-4 19,8 0 9,3 5 7,5 5 12,1 2 11,-3 5 1,-2-2-1,-7 6-114,-8 6-33,-10 4-39,-4 6-11,-6 7-1,-4 4-1,-7 0 34,-1-2 40,-5 0 42,4-3 20,0-7 21,9-2-18,2-2 24,5-2 11,5-3-7,5 1-8,9-4-45,5 1-52,11-2-41,1-1-20,2-3-21,-2-1 13,-1 0-22,-4-1-115,-5 1-235,3-4-416,-9-4-658,-6 0 0,-6-1 0</inkml:trace>
  <inkml:trace contextRef="#ctx0" brushRef="#br0" timeOffset="93231.6831">19811 16150 4218,'-7'0'106,"-3"-2"42,-3 4 44,-7 4 150,-5 9 64,1 8 0,2 13 0,-1 13 0,4 8-1,9 9-85,4 2-20,6-1-42,4-4-45,11-2-148,5-10-248,8-7-237,11-19-361,7-12-580,0-9 0,-1-8 0,-5-11 0</inkml:trace>
  <inkml:trace contextRef="#ctx0" brushRef="#br0" timeOffset="93473.6846">20149 16298 7069,'-2'4'122,"0"6"0,-4 10 0,3 9 0,2 7 0,-2 15 0,3 2-1,1 3-8,-1-1-234,3-6-330,11-17-1041,-3-2 0,6-15 0,2-9 0</inkml:trace>
  <inkml:trace contextRef="#ctx0" brushRef="#br0" timeOffset="93845.6858">20369 16420 6471,'0'-6'191,"0"0"0,0 2 0,0-1 0,0 6 0,1 11 0,0 7 0,4 9 0,1 4 1,5 1-192,1 0 0,2-9 0,1-2 0,0-7 0,3-6 0,3-7 0,5 0 0,0-11 0,-1-4 0,-5-8 0,-6-5 0,-9-8 0,-8-3 0,-8-1 0,-4 4 0,-7 5 0,-2 8-46,-1 11-234,3 7-245,44-5-943,-35 11 0,4 0 0</inkml:trace>
  <inkml:trace contextRef="#ctx0" brushRef="#br0" timeOffset="94143.7028">20579 16075 7249,'6'0'101,"4"0"1,8 5-1,5 7 1,5 8-1,1 12 1,0 11-1,-5 11 1,-4 7-1,-9 5-72,-4 0-29,-7 1 0,-10-7 0,-3-6 0,-5-6-226,0-7-399,5-14-843,-3-3 0,6-14 0</inkml:trace>
  <inkml:trace contextRef="#ctx0" brushRef="#br0" timeOffset="97552.7091">21171 16468 6417,'0'-8'197,"0"0"0,0 1 0,0-2 0,7 4 0,7 2 0,9 1 0,7-1 0,7 3-83,8 1-615,10-5-1020,-22 7 0,-7-2 0,-8 4 0</inkml:trace>
  <inkml:trace contextRef="#ctx0" brushRef="#br0" timeOffset="97722.7093">21280 16583 5332,'1'3'59,"5"-3"8,7 4-3,9-1-102,18 2-352,2-13-628,5 8 0,0-6 0,-3-4 0</inkml:trace>
  <inkml:trace contextRef="#ctx0" brushRef="#br0" timeOffset="97942.7096">21687 16256 6953,'0'-2'138,"0"2"-1,0 3 1,0 9-1,1 9 1,2 11-1,0 11 1,3 6-1,-1 4 1,3 2-138,-2-1-283,14-1-434,-11-21-721,0 3 0,5-15 0,0-13 0</inkml:trace>
  <inkml:trace contextRef="#ctx0" brushRef="#br0" timeOffset="98328.2147">22001 16366 8191,'0'3'0,"0"5"0,0 8 0,0 7 0,0 6 0,0 8 0,2 1 0,1-2 0,4-4 0,6-2 0,4-7 0,11-8 0,8-6 0,8-5 0,3-4 0,-1-8 0,-4-8 0,-12-5 0,-8-9 0,-13-8 0,-8-3 0,-10-4 0,-9 1 0,-11 5 0,-10 6-51,-15 11-210,1 12-157,-1 5-303,2-6-627,13 13 0,12 0 0</inkml:trace>
  <inkml:trace contextRef="#ctx0" brushRef="#br0" timeOffset="98860.2178">22409 16264 6810,'4'0'149,"3"2"0,5 4 0,5 6 0,0 10 0,2 11 0,2 11 0,0 4 0,2 6 0,-1-2-109,-2-6-40,-3-8 0,-4-10 0,-1-9 0,-5-9 0,2-7 0,0-7 0,2-12 0,-1-6 0,0-11 0,-4-12 0,-3-7 0,-3-5 0,0-8 0,0-1 0,0-1 0,1-2 0,4 7 0,0 9 0,4 10 0,8 11 0,3 10 0,8 9 0,7 5 0,9 5 0,7 3 0,5 5 0,-2 2 0,-4 6-227,-2 7-400,-14-2-160,-2 1-523,-20 3 0,-8-5 0</inkml:trace>
  <inkml:trace contextRef="#ctx0" brushRef="#br0" timeOffset="99312.2197">22830 16450 2573,'3'-9'47,"2"-3"21,6-1 15,2-4 18,4 8 11,4 3 5,5 2 11,1 2 23,0 1 29,-1 5-12,-4 0-36,-10 3-23,-7 5-5,-2 4 3,-9 5 2,-4 3 0,-8 2-7,0 2-17,-6-2-14,1-5 18,3-1 27,8 0 17,4-4 24,4-1 77,10-1 73,10-4 27,9 3-1,9-4-5,12-2-71,4-2-162,4-3-182,8-3-420,-7-8-782,-4-5 0,-11 0 0</inkml:trace>
  <inkml:trace contextRef="#ctx0" brushRef="#br0" timeOffset="99764.2361">23579 16279 7623,'3'-3'63,"0"1"0,5 1 0,6 0 0,2 8 0,5 8 0,7 9 0,-4 9 0,4 6 1,-5 4-64,-3-2 0,-1-2 0,-5-6 0,-2-6 0,-2-9 0,-1-6 0,2-7 0,10-7 0,3-7 0,6-10 0,5-12 0,0-7 0,-2-11 0,0-4 0,-2-5 0,-4 6 0,-4 4 0,-4 8 0,-9 10 0,-4 9 0,-5 7 0,1 6-264,-2 5-361,-5-14-835,-4 20 0,-6-2 0,-6-1 0</inkml:trace>
  <inkml:trace contextRef="#ctx0" brushRef="#br0" timeOffset="102196.758">21280 15642 1173,'10'-8'-115,"-7"8"-96,4-6 0,0 3 0,-3 0 0</inkml:trace>
  <inkml:trace contextRef="#ctx0" brushRef="#br0" timeOffset="103140.7724">22147 15599 2176,'2'-5'252,"0"-6"61,1-4 37,-1-3 16,-1 0 14,1-2 17,-1 0 11,1-2 20,2-3 12,1-2-160,0-3-95,-2-3-71,0-3-26,-2-4 76,1-3-2,-4-6-11,-1-5 32,-4-6-3,-1-4-5,-3 0 2,-4 2 3,0 0 11,-1 5-11,2 6-93,-2 6-12,6 6-6,1 7-42,5 7-17,0 6-7,4 4-3,-2 6 0,2 4 0,2 2 0,-2 2 0,0 1 0,0 0 0,0 0-37,0 1-193,0 2-152,1 2-253,3-5-746,-2 7 0,-1-2 0,1-2 0</inkml:trace>
  <inkml:trace contextRef="#ctx0" brushRef="#br0" timeOffset="103402.774">18458 14079 16,'-54'3'2,"-14"6"-5,-8 5 0,-10 3 0,30-2 0</inkml:trace>
  <inkml:trace contextRef="#ctx0" brushRef="#br0" timeOffset="104186.7831">15532 13834 2760,'-17'9'132,"-9"6"63,-11 7 46,-8 10 9,1 6 8,-3 7 4,-3 5 6,-2 2 6,4-4 10,4-9-96,5-6-57,11-12-78,13-9-99,7-8-61,10-5-20,6-9-3,5-4-7,9-6-1,4 4-2,9-1 23,5 7 43,9 7 38,5 4 68,5 8 55,5 9 16,-1 5 1,-4 4-39,-2 4-132,-3 1-191,-9-17-604,-13 4 0,-12-2 0</inkml:trace>
  <inkml:trace contextRef="#ctx0" brushRef="#br0" timeOffset="105683.2888">15601 14200 3220,'3'-3'130,"9"0"72,11 0 40,14 0 27,12 2 12,15-1 43,4 2 24,8 2 10,5-1 9,7 2-36,10 0-73,6 0-61,7 0-5,5-3 30,-5 0-1,-1 0-42,-9 0-26,-3 0-9,-1 0-9,-3 0-13,-1 0-7,1 0-13,-4 2-34,-5-1-57,-5 1-11,-4 1 0,-5-2 0,0 2 0,-1 1 0,-2 0 0,1 1 0,0-1 0,-1 0 0,-4-3 0,-2 1 0,-3-2 0,-1 0 0,-5-2 0,0 2 0,0 0 0,-1 0 0,-6 0 0,2 2 0,-3 0 0,-1 1 0,-2-1 0,6 2 0,-2 2 0,2-4-6,1 2-10,1 0-4,1 1 2,-5-4-1,6 2 1,1 0-5,2-1-69,0 2-115,6-1-36,-2 0 4,2 3 4,2-3 2,5-2 11,-2 2 20,1-2 78,-1-1 49,-1 0 84,4 0 133,1 3 36,2-3 9,4 1 34,1 2 31,-1 0-13,-2-3-17,-3 0-80,-8 0-44,-5 0-15,-7 0-18,-5 0 0,-7 0-7,-4-2-27,-5-2-31,-3 0 0,-4 0 0,-1 2 0,-5-1 0,-4 2 0,-3 1 0,-4 1 0,-1-2 0,1 1 0,2 0 0,-1 0 0,3 0 0,5 1 0,1 0 0,2 3 0,7-2 0,1 3 0,3-2 0,4-1 0,0 2 0,0-1 0,-1-1 0,1-2 0,1 1 0,-3 0 0,4-1 0,0 0 0,-2 0 0,-3 0 0,-2 0 0,-5 0 0,-3 2 0,-4 1 0,3 0 0,-1 2 0,0 0 0,0 2 0,-1 2 0,-2-4 0,-2 3 0,0-3 0,-1 2 0,0-4 0,3 3 0,5-1 0,1 2 0,0-3 0,2 1 0,-4-1 0,-3-1 0,-6-1 0,2 0 0,-7 0 0,4-2 0,0 3 0,1 1 0,-1 0 0,-2 0 0,-3 4 0,-1-2 0,0 1 0,0 1 0,1-1 0,2 3 0,0 1 0,3 0 0,-1 0 0,1 2 0,1-1 0,3 2 0,-2 0 0,4 0 0,-4-1 0,1-2 0,-2-2 0,-4 1 0,0-3-164,-2 1-271,-1-4-315,0-2-46,1-8-413,-11 3 0,-8-5 0,-18 0 0</inkml:trace>
  <inkml:trace contextRef="#ctx0" brushRef="#br0" timeOffset="107903.298">15821 13306 1938,'0'0'156,"0"0"44,0 0 55,0 0 62,0 0 63,1 0 70,-1-1 129,3-1 57,-1-1-1,0 3-102,5-3-54,-1 0-43,4 2-55,11-2-63,9 3-62,10-2-71,11 2-128,5 0-57,-4 2 0,-4-2 0,-9 1 0,-12 2 0,-8 0 0,-9-3-150,-4 5-155,-5-1-182,11-3-320,-11 1-481,-1 1 0,-4-3 0,-5 0 0</inkml:trace>
  <inkml:trace contextRef="#ctx0" brushRef="#br0" timeOffset="108193.2984">16057 13512 2455,'0'4'290,"0"0"134,2-2 91,1 3 63,7-4 11,10 1 0,7-1 0,10 5 0,3-2 0,-1 0-155,-6 0-135,-4-2-134,-9 1-91,-7-3-62,-5 3-134,-4-2-124,-3 4-124,2-2-191,3-5-229,-2-7-429,1 8-1,-3-2 0,-2-2 0</inkml:trace>
  <inkml:trace contextRef="#ctx0" brushRef="#br0" timeOffset="111038.3025">17062 12422 4188,'0'-6'179,"0"-3"9,0 2 0,0 0-11,0 4 7,0 6 18,0 6 19,2 7 41,-2 10 33,1 12-124,2 10-24,0 8-6,0 5-126,2 6-142,4-4-252,16-19-831,-11 1 0,3-15 0,1-17 0</inkml:trace>
  <inkml:trace contextRef="#ctx0" brushRef="#br0" timeOffset="111442.8149">17388 12550 4040,'-4'2'88,"-4"2"62,2 7 44,0 5 30,2 2 34,2 9 23,2 0 26,0 2 68,6-1 36,4-2-14,6-4-68,7-1-62,7-6-43,2-4-31,3-7-34,-1-4-24,-2-7-24,-3-6-71,-6-6-61,-10-5-71,-7-6-50,-4-4-34,-13-1-34,-10-2-11,-7 4-4,-2 4 0,-3 7-74,8 10-155,11 5-224,8 7-410,6 5 0,12 0 0</inkml:trace>
  <inkml:trace contextRef="#ctx0" brushRef="#br0" timeOffset="111930.3173">17920 12481 5610,'7'0'141,"2"0"58,7 8 66,8 7 1,4 7 0,2 11 0,0 6 0,1 6 0,-3 3 0,-2-1-78,-3-4-64,-4-5-56,-6-10-68,-4-9 0,-5-9 0,1-7 0,-1-6 0,4-6 0,-2-8 0,2-12 0,-1-3 0,-4-11 0,-1-3 0,0-8 0,-2-3 0,1-7 0,2-3 0,5 4 0,5 7 0,8 6 0,10 11 0,12 8 0,7 8 0,10 8 0,3 9 0,4 3 0,-3 11 0,-8 8-252,-6 9-287,-8-5-941,-22 9 0,-10-1 0</inkml:trace>
  <inkml:trace contextRef="#ctx0" brushRef="#br0" timeOffset="112412.818">18410 12625 4822,'2'-7'125,"1"-2"60,4-2 15,6-3 5,7 2 2,6 2-8,3 1-8,3 3-5,-2 6-16,-2-2-96,-6 4-49,-5 7-73,-11 2-25,-3 5-1,-11 9-12,-6 4 1,-8 5 7,1-2-5,-2 6-6,8-4-11,9-5 9,6-4 49,9-4 62,11-5 102,7-3 58,7-6 26,9-2 10,5-2 0,-3-1-153,-2 0-138,-3 3-327,-17-12-855,-11 7 0,-12 0 0,-15 0 0</inkml:trace>
  <inkml:trace contextRef="#ctx0" brushRef="#br0" timeOffset="112872.8187">17351 13300 4225,'0'0'414,"1"0"1,12 0-1,15 0 0,17 0 1,24 0-1,23 0 0,15 0 1,16-3-1,13 3-177,5 0-237,8-2 0,-2-2 0,-5 0 0,-14-1 0,-14-1 0,-20 2 0,-23 3 0,-22-1 0,-20 2-9,-15 0-226,-11 2-154,1 0-202,-2-2-220,-1 5-420,-5-1 0,-6-4 0,-5 0 0</inkml:trace>
  <inkml:trace contextRef="#ctx0" brushRef="#br0" timeOffset="113746.8251">17793 13699 4866,'0'-12'303,"0"-3"43,0-2-1,0-4 1,0 5-1,0 1 1,0 0-1,0 3 1,0 0-1,1 2-129,1-1-174,2 2-42,9 0 0,3 3 0,9 0 0,5 2 0,2 2 0,2 2 0,0 2 0,-6 5 0,-3 4 0,-9 4 0,-11 7 0,-6 4 0,-12 6 0,-9 4 0,-4 2 0,-7 0 0,-2-2 0,5-5 0,7-7 0,9-4 0,8-6 0,5-4 0,5-1 0,10-4 0,11-1 0,6-1 0,13-2 0,6-1 0,1 0-30,-3-1-235,-4 1-192,1-6-337,-18 1-535,-6-5 0,-5-4 0</inkml:trace>
  <inkml:trace contextRef="#ctx0" brushRef="#br0" timeOffset="114038.8268">18393 13508 7137,'2'-7'117,"-1"0"0,1 1 0,1 0 0,0 3 0,1 12 0,4 6 0,1 9 0,0 10 1,2 11-118,-5 6 0,-3 1 0,-2 3 0,-1-1-83,0-4-248,-1-6-287,5-15-813,-4-4 0,0-10 0,3-12 0</inkml:trace>
  <inkml:trace contextRef="#ctx0" brushRef="#br0" timeOffset="114375.3297">18734 13539 6029,'-3'0'2,"-4"4"-4,-7 4 12,-5 4 73,-7 1 13,-2 8 28,-2 0 17,3 2 20,4-1 26,5 2 7,5-3 5,8 0 19,3 0-11,1-3-74,8 0-12,9 0-29,8-2-17,11 1-20,8-5-26,5-2-8,0-1-313,14-5-497,-10-1-629,-2-3 0,-8-4 0,-3-9 0</inkml:trace>
  <inkml:trace contextRef="#ctx0" brushRef="#br0" timeOffset="114651.3444">19450 13287 8191,'12'0'0,"5"-2"0,5 1 0,4 0 0,0 1-223,1 2-313,1-2-259,-7 0-532,-8 2 0,-4 1 0,-6-3 0</inkml:trace>
  <inkml:trace contextRef="#ctx0" brushRef="#br0" timeOffset="114874.3572">19476 13569 7777,'7'3'46,"7"-2"0,6 1 0,4-1 0,6 1 0,-2-2 0,-5 0 0,-4 1-191,-1 4-460,-9-6-864,-6 2 0,-9 2 0,-5-3 0</inkml:trace>
  <inkml:trace contextRef="#ctx0" brushRef="#br0" timeOffset="118556.3784">20434 12925 2610,'0'-5'180,"0"0"65,0-2 48,0 0 50,0-1 71,0 6 90,0-3 66,0-1-1,0 5 1,1-2-115,3-2-65,11 2-66,12 1-48,15 0-49,17 2-72,9 0-89,4 0-66,-4 0 0,-7 0 0,-11 2 0,-14-1 0,-10 2 0,-11-1-27,-11 0-36,-2 0-44,-2 1-7,-2 0-6,2 1 6,-3 4-2,-4 7 16,-3 6 11,-4 8 8,-1 12 25,-2 5 43,4 7 51,-2 0-17,4-2-109,2-5-90,3-7-184,3-10-319,1-5-506,-4-11-1,-3-8 0,-2-7 0</inkml:trace>
  <inkml:trace contextRef="#ctx0" brushRef="#br0" timeOffset="118806.3788">20584 13176 5418,'1'-4'112,"9"4"118,15-1 55,11 0 1,10 3-1,13 0 1,3 0-1,0 1 1,-5-2-1,-11 1-81,-6-2-31,-12 0-117,-12 0-262,-7 0-217,9 0-359,-8 0-574,5-2 0,-2 1 0</inkml:trace>
  <inkml:trace contextRef="#ctx0" brushRef="#br0" timeOffset="119188.385">21252 13137 5274,'0'0'242,"0"0"32,0-2 8,0 2 1,0 2 0,0-1 4,0 2 20,0 0 0,0 0 0,2 2-154,1-2-89,2-2-30,2-1-9,2 0-69,-2 0-50,-1 0-36,0-3-43,-5 0 15,-1 0-5,0-3-15,-1-1-12,-2 3-78,0 2-185,60-3-801,-59 3 0,4 2 0,3 0 0</inkml:trace>
  <inkml:trace contextRef="#ctx0" brushRef="#br0" timeOffset="119631.3914">21604 12947 5912,'0'-5'198,"0"0"21,-1 2 21,-2-1 2,-4 4 1,-2 4 0,-1 7 0,-3 3-1,4 9 1,2 4-148,4 7-51,2-2-20,4 2-21,1-2-3,5-2 0,6-4 0,7-5 0,7-8 0,5-3 0,3-8 0,0 0 0,0-10 0,-7-4 0,-6-6 0,-9-7 0,-8-5 0,-7-4 0,-11-2 0,-7 0-1,-3 4-63,-2 3-144,-2 10-132,9 4-281,5-2-770,6 13 0,4 1 0,5 1 0</inkml:trace>
  <inkml:trace contextRef="#ctx0" brushRef="#br0" timeOffset="120071.392">21977 12889 5743,'3'-6'272,"3"-1"0,6 1 0,9 0 0,6 4 0,12 2 0,4 2 0,2 2 0,-1-1-18,-5 2-300,-5-2-1,-6-3 7,-8 1 8,-6-2 11,-7 1 21,-4 0 0,-1-3 0,-2 3-19,-2 0-33,2-2 20,0 4 2,0 10 14,-4 8 19,-2 11 18,-1 12-21,0 9 0,-1 7 0,0 3 19,1-1 51,2-1 9,0-4-127,0-7-177,4-8-251,1-19-330,4-9-489,-1-6 0,-2-9 0</inkml:trace>
  <inkml:trace contextRef="#ctx0" brushRef="#br0" timeOffset="120305.9003">22201 13225 6035,'7'-5'240,"7"0"-1,11-2 1,7-1-1,4 1 1,1 2-1,-5 0 1,-10 4-84,-7-1-318,-3 1-586,-5-4-70,2-2-410,-2 4 0,3-4 0</inkml:trace>
  <inkml:trace contextRef="#ctx0" brushRef="#br0" timeOffset="121017.9058">22813 13026 8191,'0'0'0,"0"-2"0,1 2 0,1-2 0,1 6 0,1 11 0,2 2 0,-3 7 0,0 8 0,-2 1 0,-1-1 0,0-6 0,0-3 0,0-6 0,0-8 0,0-6 0,2-3-83,0-6-84,8-8-45,1-5-3,3-6-3,0-4 16,1-3 73,-4-1 99,3 2 30,1-1 0,4 5 83,7 3 84,3 8 45,4 6 3,1 6 3,-4 7-16,-1 7-73,-5 6-99,-2 9-30,-4 7 0,-2 5 0,0 1 0,-6-4 0,-2-5-59,-4-8-73,-3-5-37,1-5-41,-2-7-62,0-5-35,0-4-2,0-5 5,1-7 20,3-2 41,2-8 74,3 0 92,5-2 72,4 2 80,3 1 71,7 3 73,2 3 45,3 7 37,5 8-17,0 6-41,-1 7-15,-3 10-19,-5 6-35,-7 9-39,-2 6-168,-4 3-216,-1 2-341,-7-23-821,-3 6 0,-1-12 0,-3-14 0</inkml:trace>
  <inkml:trace contextRef="#ctx0" brushRef="#br0" timeOffset="121519.9077">23903 12969 6022,'0'0'-23,"0"6"14,0 7 16,3 8 31,-3 9 14,0 12 3,0 5 12,0 1 7,-4-2-10,-1-4-38,-1-9-20,2-8-15,0-6-11,1-13-34,1-6-54,5-11 10,4-8-11,5-11-13,5-8 11,5-10 62,-2-3 25,3-3 20,0-4 24,2-5 31,5-3 67,2 1 23,-2 10 35,-5 9-11,-2 17-23,-4 15-5,-5 14 20,1 16 19,-1 12 3,-1 15 2,-1 8-28,-1 14-39,5 1-31,-1 3 14,2-3 23,-4-4-114,1-6-171,-5-7-224,7-17-361,-9-3-566,-4-13 0,1-10 0,-4-9 0</inkml:trace>
  <inkml:trace contextRef="#ctx0" brushRef="#br0" timeOffset="121761.9126">24153 13116 6286,'14'-5'209,"8"-2"1,7-2-1,5-2 0,0 5 0,0 3 0,-2 0 0,-6 1 0,-6 4-250,-8 1-415,14-3-1036,-29 9 0,-6-2 0,-4 1 0</inkml:trace>
  <inkml:trace contextRef="#ctx0" brushRef="#br0" timeOffset="123857.9193">15626 10285 3129,'0'0'-43,"-3"0"13,-6 5 42,-2 2 43,-8 7 46,-2 10 44,-3 4 24,-2 5 5,2 1 7,-2 0 57,-2-1 7,2-3-9,-4-4-46,-1-6-40,1-6-43,6-7-37,6-4-8,8-3 1,6 0-15,2 0-18,7 0-12,6 0-2,8 0 12,10 0 11,8 4 6,7 2 0,3 8-5,1 5-1,-3 6 10,-1 3 6,-5 1-29,-5 0-84,-7-4-124,1-3-229,-3-13-605,-7 3 0,-1-9 0,-4-3 0</inkml:trace>
  <inkml:trace contextRef="#ctx0" brushRef="#br0" timeOffset="125400.4215">15680 10599 3510,'0'-5'131,"2"1"10,1-1 18,6 2 22,12 1 39,17 2 18,16 0 9,17 0 6,17 0 14,18 0-18,15 0 10,21 0 11,14 0 15,12 0-1,2-1-27,3 0-15,-3-1-9,-2 1-7,0-2-13,-4-1-98,-5 0-26,-6-3-20,-9-1-69,-9-1-42,-8 3-20,-5 0-4,-7 4-5,-3 0-3,2 4 5,-2 0-3,-6 4 0,-4-1 5,-7 4 38,-4-2 19,-3 2 10,0-1 1,-4-1 9,1 1 15,-2-1 13,-8 1 24,-5-1 10,-5-1-5,-8 0-1,-5-1 1,-2-3-4,1 0 2,-2 0-4,1-1-12,-3 1-18,-1-1-21,-4 2-10,2-2 0,1 2 0,4 1 0,0 0 0,-1 0 0,0 1 0,-8-3 0,-2 1 0,0-2 0,2 1 0,0-1 0,5-1 0,4 3 0,1-3 0,-3 4 0,-4-4 0,-7 0 0,-10 0 0,-6 0 0,-7 0 0,-5 0 0,0 0 0,-5 0 0,0-2 0,1 2 0,-1 0 0,-1-2 0,0 2 0,1 0-9,-3 0-21,0 0-18,3 0-6,-1 0-5,-1 5 2,5 4-5,-2 3-6,2 4 5,-2 5-2,2 1 10,-3 4 26,3 3 21,-2 3 10,-3 4 9,2 2 4,0 4 16,-1 3 2,-1 5 0,2 2 2,0 1-3,-1 1-2,-2 1 2,1 2 18,-1-1-2,0-4-7,0-1-10,0-6 5,0 1-7,0-4 1,0 0 3,1-1-4,1-2-6,2 1-20,-1-3-3,-2-1 0,1-2 0,-2-2 0,0 0 0,0-3 0,1 1 0,4-6 0,0-1 0,3-4 0,2-4 0,1-3 0,-3-1 0,0-2 0,-2 0 0,-2-3 0,-2 0 0,2-3 0,-2 0 0,-1 1 0,0-1 0,1 2 0,-2-2 0,1-2 0,1 2 0,2-2 0,-4 1 0,1-2 0,-1 0 0,2 0-5,-4 3-117,4-2-110,-2 3-37,0 1-23,0 3-13,0 0-13,0 2-4,-2 0 6,-2-1 18,-2 1 26,-1-3 142,0 2 147,2-1 101,0-4 97,4 1 90,1 1 13,0-2 4,-2 2-6,2-1-18,-1-3-21,1 2-25,0-3-38,-2 1-63,2-1-73,0 2-213,0 2-197,11 1-370,-6-16-702,-2 9 0,0-3 0,-5-10 0</inkml:trace>
  <inkml:trace contextRef="#ctx0" brushRef="#br0" timeOffset="127201.9257">16983 9489 2506,'27'3'222,"11"-2"94,11-1 103,13 1 164,-7-1 0,0-1 0,-4 1 1,-8-1-1,-10 1 0,-7-2-164,-10 1-333,-5 1-267,-4 0-287,12 0-895,-16 3 0,-6-1 0,-5 3 0</inkml:trace>
  <inkml:trace contextRef="#ctx0" brushRef="#br0" timeOffset="127406.9334">17269 9515 3643,'0'2'75,"0"1"54,1 5 50,-1 5 17,0 7 3,0 5 1,2 6 1,-1 3 6,2 3-18,1 3-141,-1 0-101,0-2-128,1-6-233,-5-21-509,-9 14 0,-6-9 0,-7-6 0</inkml:trace>
  <inkml:trace contextRef="#ctx0" brushRef="#br0" timeOffset="127586.9337">16965 9919 3754,'0'0'258,"0"0"138,0 0 68,6 0 0,11-1 0,14 2 0,17-1 0,17 3 0,12-1-9,10 5-477,4-2-340,-4-36-1090,-12 29 0,-15-4 0,-12-8 0</inkml:trace>
  <inkml:trace contextRef="#ctx0" brushRef="#br0" timeOffset="127788.9352">17752 9705 5999,'2'-4'142,"-1"2"-1,2 0 5,3 6 14,4 9 5,0 6 6,5 8 9,-1 5-119,1 6-130,-3 0-355,7-5-258,-13-3-516,-2-10 0,-4-11 0</inkml:trace>
  <inkml:trace contextRef="#ctx0" brushRef="#br0" timeOffset="128048.9356">17746 9688 4965,'11'-13'190,"10"-2"46,11 1 55,13 4 21,5 6 3,4 14-2,-4 8-6,-2 4 0,-9 10-9,-12 8-189,-8 4-49,-12 1-81,-10 0-74,-9-3-75,-9-4-16,-6-5-4,-6-8-50,-6-9-133,6-7-190,14-18-610,-1 2 0,12-9 0</inkml:trace>
  <inkml:trace contextRef="#ctx0" brushRef="#br0" timeOffset="128341.4361">18399 9651 5746,'-1'0'19,"-7"0"28,-4 3 70,-3 4 56,5 4 6,-7 7 4,6 6 2,7 2 22,0 3 31,4 6 4,4-1-16,5 1-30,4-3-66,10-5-59,13-3-219,12-8-282,12-12-324,-2-1-571,-2-6 0,-6-9 0,-11-9 0</inkml:trace>
  <inkml:trace contextRef="#ctx0" brushRef="#br0" timeOffset="128533.4414">18926 9750 5683,'9'-5'276,"5"2"1,9-1 0,9-1 0,3 5-136,3 0-254,6 0-378,-8-12-774,-7 14 0,-7 1 0,-12-1 0</inkml:trace>
  <inkml:trace contextRef="#ctx0" brushRef="#br0" timeOffset="128695.4474">19060 9954 5775,'9'6'177,"7"-1"19,7 2 12,10 0-94,3-1-160,2-6-283,11-5-890,-30 4 0,-8-5 0</inkml:trace>
  <inkml:trace contextRef="#ctx0" brushRef="#br0" timeOffset="129787.4501">19917 9319 4793,'-2'-2'100,"1"-3"21,-1-4 38,1-5 113,1-2 74,0-2 2,0-2-1,1 3 0,5 0 0,8-2-73,8 3-27,12 0-21,10 4-38,6 0-112,0 7-76,-4 2 0,-4 6 0,-7 4 0,-10 8 0,-4 7 0,-11 9 0,-6 10-51,-10 3-42,-7 3-40,-7 0-24,-6-4-19,-4-4-19,0-7 2,4-6 9,7-4 11,4-7-18,10-3 36,3-3 49,8-1 129,12-3 112,11-1 41,10 0 19,13-3-2,7-1-9,4 0-11,-3 0 18,-2-1 15,-9 0-7,-13 0-216,-13-1-253,-7 2-295,-10-14-876,-6 11 0,1-6 0,2-3 0</inkml:trace>
  <inkml:trace contextRef="#ctx0" brushRef="#br0" timeOffset="130089.4557">20881 8969 6267,'-4'0'30,"-5"2"39,-1 3 76,-3 9 1,-4 11 1,4 13-3,1 15 14,5 10 12,3 10 22,5 1 8,6 0-39,9-10-38,8-8-76,10-10-213,11-8-277,14-25-1035,-3 8 0,-3-10 0</inkml:trace>
  <inkml:trace contextRef="#ctx0" brushRef="#br0" timeOffset="130781.9567">21534 9069 8191,'-2'-6'0,"2"-1"0,0 2 0,0-4 0,0 6 0,9 3 0,8-3 0,17 3 0,13 0 0,12 3 0,6 0 0,-1 1-20,-9 1-36,-12-5-17,-13 2 6,-14-2-6,-10 0 4,-5-2-10,-6 2-7,-3 0-14,-2 0-18,0 0-7,-4 3 37,2 7 66,0 6 40,-2 11 51,1 11-1,0 10 0,3 6 16,3 3 16,1 2-3,0 1-99,4-6-148,0-2-253,1-12-338,-2-11-543,-3-5 0,0-14 0,-4-8 0</inkml:trace>
  <inkml:trace contextRef="#ctx0" brushRef="#br0" timeOffset="130971.957">21700 9419 3811,'5'-8'235,"11"-4"59,11 1 34,8-1 48,13 5 16,5 3-22,2 4-169,1-1-314,-2-7-1065,-12-4 0,-7 8 0,-11 0 0</inkml:trace>
  <inkml:trace contextRef="#ctx0" brushRef="#br0" timeOffset="131161.9572">22251 9307 8191,'0'0'0,"0"0"0,2 0 0,-2 0 0,0 0-76,3 3-355,14-3-1105,-7 5 0,4-3 0,5 0 0</inkml:trace>
  <inkml:trace contextRef="#ctx0" brushRef="#br0" timeOffset="131533.9651">22553 9114 5271,'-2'0'76,"-3"0"120,-7 4 98,2 6 1,-6 5 1,5 7-1,2 12 1,3 2-1,2 5 1,7 5-36,4-3-40,5-5-121,5-3-97,7-8-2,8-10 0,4-7 0,-1-6 0,3-8 0,-5-8 0,-6-8 0,-8-8 0,-10-10 0,-8-5 0,-7-3 0,-8 2 0,-2 3 0,3 10-218,-3 11-218,7 2-312,5 5-609,1 6 0,9 5 0,3-3 0</inkml:trace>
  <inkml:trace contextRef="#ctx0" brushRef="#br0" timeOffset="131973.9657">22933 9064 5588,'11'0'122,"5"-1"61,7-1 52,9 1 32,1-3 1,4 2-1,1 1 0,0-1 0,1-1 0,1-1-75,-7 0-97,-4 0-88,-8 0-55,-7 2-43,-10-2 7,-2 2-14,-2 0-25,0-1-47,0 3-10,-2 3 13,-2 3 71,-7 8 93,-7 9 67,-5 11 26,-3 12-5,0 7 13,4 4 25,7 0 47,4 0 10,7-5-7,2-4-106,2-4-232,2-6-245,4-11-336,-3-16-592,-2-2 0,2-7 0,0-12 0</inkml:trace>
  <inkml:trace contextRef="#ctx0" brushRef="#br0" timeOffset="132153.9659">23115 9370 5883,'8'-5'149,"7"0"1,8-2 22,10 0 1,5 3-88,8 4-249,0-3-350,-1-9-672,-11 4 0,-9-4 0,-5-9 0</inkml:trace>
  <inkml:trace contextRef="#ctx0" brushRef="#br0" timeOffset="132865.9682">23613 9075 6084,'1'0'6,"5"0"27,3 5 76,5 6 62,1 5 25,3 10 16,-3 8-1,1 5 1,-6 4-1,1-3-8,-7-3 3,-2-7-40,-1-7-111,-1-10-69,0-3-15,0-9-16,0-1-68,2-6-3,2-9-3,-1-4 7,2-8 19,3-5 30,2 1 95,0-2 21,6 1-8,3 2 0,6 3 67,1 4 5,-1 6 2,0 3-8,-5 5-18,1 6-17,-1 6-59,-3 6-17,5 8 0,-1 8 0,1 8 0,0 3 0,-4 5 0,-2-5 0,0-5 0,-7-4 0,-3-9 0,-2-7 0,-1-5 0,-3-4-60,0-4-90,0-7-13,1-6 14,2-5 10,4-7 7,4-1 23,4-2 21,4-1 23,4 2 15,5-5 68,-1 5 118,-1 2 27,-3 8-14,-2 7-10,-4 7-7,-3 9-23,3 9-21,-2 10-23,1 10-14,-6 12-11,0 9-109,-4 1-226,1 6-212,3-18-954,-5-1 0,-7-15 0</inkml:trace>
  <inkml:trace contextRef="#ctx0" brushRef="#br0" timeOffset="133177.9699">24453 8898 4178,'12'-5'118,"6"2"50,7 2 46,12 2 118,-1 10 75,2 13 1,1 7-1,0 10 1,-6 11-1,-4 4-62,-6 2-55,-8 7-51,-8-3-45,-13 1-206,-18 1-245,-21 1-278,-19-17-928,-18 5 2,-11-14-1,4-17 0</inkml:trace>
  <inkml:trace contextRef="#ctx0" brushRef="#br0" timeOffset="133947.9709">21529 9889 3225,'-7'0'108,"-6"0"43,-1-1 27,-2 2 23,7 0 17,3-1 14,6 2 32,2-1 4,8 0 32,15 2 18,16 1 3,20 0-17,17-2 14,20 3-14,15-4-18,15-1-13,17-1-32,18-1-5,13-3-31,19-2-175,10 2-140,-3 0-26,-6 2-32,-12 1 12,-21 4 36,-23-2 23,-22 1-8,-23 1 6,-22 0 24,-24 1 81,-20-1 107,-13 0-14,-12-1-134,-2 2-146,-5 3-207,-2-6-267,-1 3-519,-14-1 0,-10-2 0,-9-2 0</inkml:trace>
  <inkml:trace contextRef="#ctx0" brushRef="#br0" timeOffset="134384.4818">22648 10285 6023,'3'0'172,"10"-3"61,12 3 0,12-2 0,12 0 1,16-3-1,9 1 0,0 0 0,3 0 0,-6-1-164,-7 0-7,-9 3-62,-16 1 0,-16-1-196,-10 2-242,-5 0-333,-14 3-586,-5-3 0,-3 2 0,-7 0 0</inkml:trace>
  <inkml:trace contextRef="#ctx0" brushRef="#br0" timeOffset="134686.4869">23109 10307 5260,'-7'0'0,"-5"2"-4,-4 3 17,0-4 36,3 3 16,6 3 16,1-4 78,3 0 88,3-2 46,-5 2 0,2 1 0,-3 4 3,-1 4-15,-2 8-37,1 1-16,-1 7-16,1 0-78,4 3-87,0-1-47,-2 0 0,3 0 0,0-2-66,2 1-264,0 0-213,16-16-907,-8 4 0,8-6 0,4-11 0</inkml:trace>
  <inkml:trace contextRef="#ctx0" brushRef="#br0" timeOffset="134950.4992">23361 10336 7961,'0'0'26,"0"0"-1,0 3 1,-4 6-1,0 3 1,-3 9-1,-2 3 1,-1 6-1,3-1 1,1-1-26,4-1 0,2 0-131,0-3-173,8 0-250,4-15-207,8-23-527,8 15 0,9-9 0,6-6 0</inkml:trace>
  <inkml:trace contextRef="#ctx0" brushRef="#br0" timeOffset="135360.5092">24836 9990 8191,'1'-3'0,"1"-2"0,1 2 0,3-1 0,3 1 0,6 0 0,6 2 0,7-2 0,5 1 0,3 0 0,3 1 0,0-2 0,-3 2-250,5 1-445,-14-8-754,-11 6 0,-12 2 0,-10-3 0</inkml:trace>
  <inkml:trace contextRef="#ctx0" brushRef="#br0" timeOffset="135576.5188">24916 10185 5319,'2'3'158,"7"-1"133,8 2 0,6-1 0,11 1 1,9-4-1,3 2 0,-3-2 0,-2 1 0,-8 0-340,7 1-636,-27 1-729,-16-3 0,-17 0 0,-17-3 0</inkml:trace>
  <inkml:trace contextRef="#ctx0" brushRef="#br0" timeOffset="136240.5278">23399 10291 3525,'0'0'111,"3"0"57,3 0 57,4-1 71,3-1 148,7-1 29,2 0 1,4-1-1,6 1 1,4 0-70,5 1-42,3 2-57,-1-1-56,-8 1-71,-11 0-148,-11 0-30,-7 0 0,-6 0 0,-1 0-85,1 0-131,0 1-98,1 2-142,5-1-293,-9 2-525,-1-1 0,-1 0 0,-1-3 0</inkml:trace>
  <inkml:trace contextRef="#ctx0" brushRef="#br0" timeOffset="139631.5368">26216 9499 4965,'4'-15'348,"1"-3"0,0-1-1,3-4 1,-4 8 0,-1 5 0,-2 1 0,-1 4 0,0 2 0,0 1-253,-1 4-95,-6 4 0,-2 11 0,-3 6 0,-3 11 0,-2 8 0,5 1 0,3 2 0,2-5 0,4-3 0,3-5 0,3-7 0,10-3 0,10-4 0,7-4 0,12-5 0,6-6 0,-1-1 0,-2-6 0,-6-6-56,-7-4-80,-9-5-27,-9-7-28,-7-1-14,-4 3 68,-3 2 69,0 2 26,-1 4 22,2 5 13,-2 4 41,-1 3 50,1 3 21,-3 2 76,-2 7 23,2 6-66,-2 10-71,0 7-24,0 8-24,2 9-12,3 4-48,-1 3-203,5 3-360,0-9-827,-2-2 0,1-9 0,5-15 0</inkml:trace>
  <inkml:trace contextRef="#ctx0" brushRef="#br0" timeOffset="140053.5448">26763 9661 7302,'0'-1'99,"0"-2"0,0 3-1,1-1 1,1-1 0,-1 5-1,2 1 1,2 2 0,-2-1 0,1 2-99,-3-4 0,2 0 0,-1-1 0,0-2 0,-2 0 0,0 0 0,0-2 0,0 2 0,0 0 0,0 0 0,0-3 0,0 3 0,0-2 0,0 1 0,0 1 0,0 0-150,0-1-169,0 1-195,9-3-927,-5 3 0,1 0 0,-1-2 0</inkml:trace>
  <inkml:trace contextRef="#ctx0" brushRef="#br0" timeOffset="141098.0475">27342 9432 2415,'-4'1'162,"-3"5"77,-2 0 70,-3 6 38,-4 3 44,3 6 90,-2 6 47,4 5 17,3 4 11,4 0-78,2 0-54,2-3-77,2-5-69,3-6-39,1-5-44,1-8-89,3-2-48,5-5-17,-5 0-10,-3-2-10,3-3-21,-6 0 0,-1-2 0,-1-1 0,-1-2 0,-1 3 0,0-1 0,0 4 0,0-1 0,0 2 0,0-2 0,0 1 0,0 0 0,0-1 0,0 1 0,0 0 0,0 1 0,0-1 0,0 2 0,0 0 0,0 0 0,0 0 0,0 0 0,0 0 0,0 0 0,0 0 0,0 0 0,0 0 0,0 0 0,0-2 0,0 2 0,2 0 0,-1-1 0,1-2 0,4 2 0,5-4 0,3-2 0,8-1 0,4 1 0,3-1 0,1 1 0,5 2 0,0 3 0,2 1 0,-5 2 0,-2 3 0,-8 6 0,-8 4 0,-8 4 0,-3 4 0,-3 5 0,-8-1 0,-7 2 0,-8-2 0,-6-2 0,-6-5-2,-1-2-235,1-4-177,9-7-305,-5-18-644,0 9 0,5-3 0,5-7 0</inkml:trace>
  <inkml:trace contextRef="#ctx0" brushRef="#br0" timeOffset="141423.0565">27422 9426 3472,'8'-7'73,"4"2"29,8-3 37,9 1 45,5-1 32,7 4 45,5 2 43,0-1 33,2 3 8,-6-2-20,-7 2-67,-13 0-69,-7 0-90,-7 0-151,-6 0-193,-2-7-956,0 6 0,-6-1 0,-2 0 0</inkml:trace>
  <inkml:trace contextRef="#ctx0" brushRef="#br0" timeOffset="141848.059">27976 9489 3770,'-12'1'273,"-1"3"166,-5 5 19,0 3 1,4 5-1,2 4 1,2 5 0,4 2 0,2 4-1,3-2-166,1 2-105,4-1-167,9-3-20,4-4 0,9-5 0,9-5 0,4-9 0,0-4 0,0-7 0,-4-8 0,-7-7 0,-9-6 0,-10-7 0,-6-2 0,-11-3 0,-7 3 0,-7 2-42,-4 5-271,-3 12-321,-4-2-806,1 15 0,9 4 0,9 0 0</inkml:trace>
  <inkml:trace contextRef="#ctx0" brushRef="#br0" timeOffset="142310.562">28304 9529 5232,'11'-9'319,"1"-3"1,6 0-1,7-3 0,-2 6 0,0 2 0,0 5 0,2 1 0,-3 4 0,-2 4-232,-3 3-87,-8 7 0,-5 6 0,-13 6-22,-9 2-102,-10 3-23,-5 1-17,-6-1-49,7-5-21,8-3-27,12-6 2,9 0 9,12-7 5,10-2 26,11-2 104,10-3 25,8-3 23,6-2 54,-3-1 22,-3 0 29,-5-3-9,-11 1-117,1-5-404,-15-8-560,-10 0 0,-3-3 0,1-1 0</inkml:trace>
  <inkml:trace contextRef="#ctx0" brushRef="#br0" timeOffset="143024.571">29041 9519 4712,'8'0'59,"2"6"11,4 7 0,4 8 5,2 9 3,-3 5 4,-3 4 2,-5-3 0,-2-3 8,-5-5-36,-1-6-48,-2-6-49,-5-7 5,-1-6 0,-2-3-1,-1-7 9,-1-7 5,6-6 7,2-2 22,6-7 29,6-2 33,4-2 37,4 1 1,6 0 52,2 3 93,-1 6 47,-3 5-8,-1 9-8,1 5-28,1 5-26,4 8-13,2 3 2,2 8-5,-3 4-57,-2 4-97,-2 2-58,-9-3 0,-2-3 0,-8-3 0,-3-6-76,-1-4-42,0-5-68,0-3 22,0-3 29,0-5 15,0-2 34,3-5 9,2-5 1,7-7 11,3-5 79,7 0 51,1-3 72,6 2-3,3 5 1,1 5-15,4 10-34,-1 5-8,-1 11-3,-3 8-10,-3 8-3,-3 8-9,-3 8-4,-6 1-19,-4 1-111,-6-3-199,1-1-318,-7-14-848,-1-3 0,0-8 0,0-7 0</inkml:trace>
  <inkml:trace contextRef="#ctx0" brushRef="#br0" timeOffset="143516.5729">30136 9604 4620,'3'-9'126,"-3"3"-14,1 2-1,-1 2 0,2 11-1,-7 11 9,2 10-1,-4 6 1,0 7 0,0-2-134,2-4 16,1-8 22,2-10 16,2-10 144,0-6 77,0-5-7,2-8-1,1-7 0,3-9 0,1-9-4,6-5-4,0-7-8,1-4-15,5-1-144,7-2-77,4-2 0,4 8 0,0 7 0,-5 10 0,2 13 0,-4 11 0,3 10 0,5 10 0,0 7 0,-4 7 0,-3 7 0,-7 5 0,-5 5 0,-4 3 0,-3 2 0,-1 2 0,-4 3 0,-2 1-189,-1 0-173,2-6-323,-3-13-706,-1-2 0,-1-14 0</inkml:trace>
  <inkml:trace contextRef="#ctx0" brushRef="#br0" timeOffset="143778.5744">30328 9687 3948,'21'0'130,"11"4"13,10 2 12,12 2 43,-4-2 24,-7 2 22,-8-1 18,-9-2-6,-14-4-39,-5 2-196,-6 0-262,-2-13-870,-6 10 0,-4-2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3T09:19:00.6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3043 3480 5,'-13'-150'-1,"-4"-11"0,2-10 0</inkml:trace>
  <inkml:trace contextRef="#ctx0" brushRef="#br0" timeOffset="1364.5041">3066 3259 5598,'-3'-6'253,"0"-1"19,-1-2-1,-3-2 1,3 2-1,2-1 1,1-1-1,1-2 1,0-4-1,1-3-121,5-5-132,4-2-18,2-3 0,8 0 0,4 1 0,2 1 0,9 9 0,2 4 0,4 9 0,-2 4 0,-2 13 0,-8 6 0,-8 12-16,-10 4 16,-5 11 0,-8 1 0,-9 3 0,-5-1 0,-7-3 0,-6-3 0,-4-4 0,-3-7 0,1-4 16,3-5-16,8-6 0,8-3 0,9-5 0,5-2 0,7-2 0,9-1 0,12 0 0,13-1 0,16-1 0,11 1 0,6-3 0,0-2 0,-7 1 0,-10-2 0,-14 1 0,-15 2 0,-10 1-156,-8 1-161,-2 0-258,-5-8-211,16-3-485,-19-2 0,-2-5 0,-2-8 0</inkml:trace>
  <inkml:trace contextRef="#ctx0" brushRef="#br0" timeOffset="1856.5062">3355 2630 672,'-42'1'116,"-14"5"46,-17 6 50,-13 10 41,12 8 57,5 19 38,7 7 65,11 11 35,10 6 48,12 5 39,13 0 37,11 0 24,13-3-49,16-3-41,17-3-58,15-2-37,16-4-66,10-7-34,3-7-48,3-13-108,0-15-83,6-10-72,3-14 0,1-14 0,4-16 0,-2-11 0,-13-12 0,-12-15 0,-17-6 0,-23-8 0,-21-6 0,-24-6 0,-22 0 0,-22 7 0,-19 8 0,-18 17 0,-4 14-158,2 16-206,16 15-350,6 5-677,19 13 0,19 8 0</inkml:trace>
  <inkml:trace contextRef="#ctx0" brushRef="#br0" timeOffset="4024.0207">5259 2935 4670,'2'-10'220,"-1"-2"21,-1-1-23,6 5 31,0 9 93,2 13 10,3 13-3,3 10 18,-4 13 0,-3 6-148,-1 6-71,-3 4-23,-3-3 24,0-1-49,-2-4-212,-1-7-139,1-12-39,-3-12-138,-3-15-71,2-24-12,1-18 16,2-15 24,2-18 18,1-10 55,1-7 150,1-9 207,4-3 80,8 0 148,15 6 95,11 11 115,11 18-1,13 16-34,3 15-28,0 16-85,-5 10-82,-4 12-126,-16 12-120,-16 12-31,-21 10-5,-22 11-101,-26 5-24,-18 1-3,-10-5 26,-11-10 94,4-7 72,10-10 83,16-9 100,12-6 8,19-1 32,13-1 114,18 4 52,17 2 15,15 6-17,15 5-47,9 0-21,2 1-34,-6-1-133,-7-2-200,1-2-435,-12-16-871,-7 2 0,-4-7 0,-3-5 0</inkml:trace>
  <inkml:trace contextRef="#ctx0" brushRef="#br0" timeOffset="4243.0215">6176 3275 8191,'0'-2'0,"3"-1"0,-3 0 0,3 3 0,1 8 0,3 9 0,1 8 0,2 7 0,-2 6 0,3 0-266,1-3-304,4-12-187,0-22-562,0 2 0,-5-16 0,-6-13 0</inkml:trace>
  <inkml:trace contextRef="#ctx0" brushRef="#br0" timeOffset="4373.0217">6209 3030 6814,'-5'-21'133,"-3"-3"-178,5 2-309,14-11-955,-8 24 0,6 10 0,5 6 0</inkml:trace>
  <inkml:trace contextRef="#ctx0" brushRef="#br0" timeOffset="4827.5241">6677 3222 6215,'1'16'220,"1"10"-1,-1 11 1,1 14-1,2 14 1,-1 3-1,1 3 1,1 3-1,2-4 1,0-8-220,1-11-151,-2-11-122,-3-13-168,-1-18-218,-2-18-674,-5-7 0,-3-14 0,-10-16 0,4-12 5941,1-8-5193,4-12 134,2-6 113,17-1 78,2 6 171,11 8 240,9 11 122,11 12 167,8 16 219,3 18 65,4 11-138,-4 13-135,-4 12-113,-11 10-78,-13 5-171,-13 4-89,-26-1 0,-21-2 0,-20-8-116,-9-9-140,-11-6-150,2-9-213,7-23-714</inkml:trace>
  <inkml:trace contextRef="#ctx0" brushRef="#br0" timeOffset="5321.5284">7227 3196 8191,'3'4'0,"3"9"0,4 8 0,1 9 0,1 12 0,1 11 0,0 6 0,1 3 0,-3 0 0,-3-3 0,-2-8 0,-5-11 0,-4-11-158,-6-14-78,-2-12-21,1-15-7,-4-16 4,6-16 12,6-9 34,3-12 93,5-5 91,7-1 30,7 5 158,5 3 77,2 10 22,2 16 8,3 11-5,1 14-12,7 11-34,5 11-93,1 13-91,-3 11-30,-8 9 0,-16 5 0,-12-1 0,-18-5 0,-21-6 0,-13-10 0,-8-11-11,-6-9-202,2-10-182,17-9-314,9-18-663,14 2 0,16-7 0,17-7 0</inkml:trace>
  <inkml:trace contextRef="#ctx0" brushRef="#br0" timeOffset="5523.5299">7808 2946 7967,'5'0'23,"5"7"1,3 13-1,6 9 1,0 14-1,0 17 1,-1 6-1,-2 9 1,-1 4-1,-2 4-115,-1-3-336,0-13-320,10-18-634,-16-5 0,0-16 0</inkml:trace>
  <inkml:trace contextRef="#ctx0" brushRef="#br0" timeOffset="5975.5318">8337 3420 7331,'3'-6'96,"3"0"-1,3-2 1,6 2-1,7 0 1,4 2-25,8 0-125,3 0-54,3-2-13,-3-3-100,-4 0 1,-7-2 1,-8-5-6,-12 1-6,-3 1 1,-10-2 21,-7 0 133,-10 2 67,-5 1 47,-9 1 75,-1 1 75,-1 7 31,6 1 6,2 9 5,9 8 1,7 12 2,9 13-8,7 11-12,7 8-35,12 2-70,2 0-75,6-9-33,7-8 0,1-7 0,1-10 0,5-10-217,3-5-321,-5-26-949,0 11 0,-7-10 0,-9-10 0</inkml:trace>
  <inkml:trace contextRef="#ctx0" brushRef="#br0" timeOffset="6225.5321">10712 2806 13,'-8'36'-2,"-12"9"0,-12 14 0,-16 13 0,-3-21 0</inkml:trace>
  <inkml:trace contextRef="#ctx0" brushRef="#br0" timeOffset="6778.0357">9976 2946 6627,'0'-3'68,"0"3"51,1 3 46,5 6 0,3 13 0,8 14 0,2 11 0,4 10 1,-3 4-1,-5 2-88,-9-2 20,-2-3-50,-6-12-151,-3-10-73,-2-7-38,-4-19-50,-1-13-47,-2-16-2,4-15 34,2-15 47,6-10 55,4-10 55,8-6 226,6-4 75,10 1 36,14 5 51,14 10 48,6 13 1,7 18-34,3 14-47,-5 10-56,-7 12-53,-6 13-356,-12 8-171,-9 8-255,-18-9-721,-9 18 0,-16-3 0,-12-7 0</inkml:trace>
  <inkml:trace contextRef="#ctx0" brushRef="#br0" timeOffset="6942.0429">10200 3184 5830,'0'0'261,"0"-1"2,9 1 0,11-2-1,12 4 0,11-1-51,13 2-378,26-2-1270,-22 3 0,-6-3 0</inkml:trace>
  <inkml:trace contextRef="#ctx0" brushRef="#br0" timeOffset="7446.0516">11033 3040 6280,'-12'-5'212,"-6"3"0,-6-1 1,-9 0-1,1 9 0,-3 4 1,0 7-1,3 4 0,3 8 1,9 3-213,3 4 0,11 0 0,3-1 0,12-2 0,9-5 0,9-7 0,10-6 0,9-9 0,5-3 0,-1-6 0,-4-6 0,-6-4 0,-7-4 0,-10-4 0,-6-3 0,-8 2 0,-6-1 0,-2 5 0,-1 4 0,-1 4 0,1 6 0,1 4 0,-1 8 0,0 9 0,3 7 0,4 9 0,0 6-14,5 2-255,4 0-205,11-9-309,-5-8-547,4-8 0,4-9 0,2-15 0</inkml:trace>
  <inkml:trace contextRef="#ctx0" brushRef="#br0" timeOffset="7860.5545">11600 3171 7619,'-1'-9'64,"1"2"-1,-1-1 1,-5 3-1,-3 5 1,-8 12-1,0 5 1,2 10-1,9 5 1,5 5-64,9 2 0,14-3 0,8-3 0,12-8-65,17-7-212,11-9-214,15-12-284,-6-15-541,-6-4 0,-24-7 0,-3-16 4643,-22 5-3780,-1-4 116,-8-13 205,5-2 132,-17 9 0,-1 0 64,-5 15 214,0 12 212,1 14 286,-4 7-156,-3 10-167,1 10-115,1 9-206,2 12-132,4 8 0,1 3 0,3 4 0,3 1-230,-2 2-241,9-14-845,-9 3 0</inkml:trace>
  <inkml:trace contextRef="#ctx0" brushRef="#br0" timeOffset="8330.555">12063 3200 8069,'14'-11'14,"9"-1"-1,9-2 1,8 1-1,4 5 1,2 5-1,-3 3 1,-3 3-1,-7 7 1,-7 2-14,-9 5 0,-10 4 0,-3-2 0,-4-1 0,0 2 0,0-4 0,4 1 0,5 3 0,4-2 0,7 2 0,5 0 0,8-5 0,5-1 0,6-3 0,8-8 0,3-2 0,-4-7 0,-8-6 0,-8-7 0,-17-3 0,-9-6 0,-13-5 0,-12-1 0,-12 0 0,-6 1 0,-9 6 0,-4 9-164,3 9-183,7 9-171,16 8-273,0 9-483,10 2 0,8-3 0,10-1 0</inkml:trace>
  <inkml:trace contextRef="#ctx0" brushRef="#br0" timeOffset="8722.5568">12997 3156 8191,'4'-4'0,"0"0"0,8 0 0,4 2 0,4-1 0,7 6 0,9 5 0,4 8 0,3 6 0,-4 9 0,-8 3 0,-6 2 0,-12-4 0,-7-8 0,-6-8 0,-4-5 0,-4-7 0,-1-9 0,1-9 0,-2-6 0,5-7 0,4-1 0,5-4 0,8 4 0,2 1 0,8 0 0,5 1 0,-1 1 0,1 4-325,1 2-413,-3 3-687,-4 7 0,-3 6 0,3-1 0</inkml:trace>
  <inkml:trace contextRef="#ctx0" brushRef="#br0" timeOffset="8952.5572">13906 3234 8191,'6'0'0,"10"0"0,13 0 0,10 0 0,7 0 0,3 0 0,3 3-262,1 1-449,-14-3-732,-14 6 0,-15-1 0,-14-3 0</inkml:trace>
  <inkml:trace contextRef="#ctx0" brushRef="#br0" timeOffset="9122.5574">14030 3487 8191,'38'8'0,"12"-1"0,12 5 0,5 0 0,-15-3 0,-20-2 0,-9 0-486,-16-10-1055,-13 5 0,-14-1 0</inkml:trace>
  <inkml:trace contextRef="#ctx0" brushRef="#br0" timeOffset="9322.5577">13089 3213 13,'-62'-3'-2,"-20"3"0,-8 0 5,-21-1-5,29-6 0,-9 7 5,4-2-5</inkml:trace>
  <inkml:trace contextRef="#ctx0" brushRef="#br0" timeOffset="26560.1072">16187 3037 36,'-1'-10'-2,"-9"-28"-4,-3-5 0,-6-7 0,-10 6 20,-21-14-20,-11 25 10,-5-1-6,-10-1-4,-10-8 10</inkml:trace>
  <inkml:trace contextRef="#ctx0" brushRef="#br0" timeOffset="26730.1074">15568 2191 15,'12'-24'0,"8"-10"-1,3-7 0,4-5-1,-9 5 3,6 10-1,-11 9 0,-6 12-2,-12 7 0,-19 18 0,-3 16 0</inkml:trace>
  <inkml:trace contextRef="#ctx0" brushRef="#br0" timeOffset="29570.6214">15419 3195 5190,'0'-7'187,"0"-1"98,0-1 24,0-2 0,0 6 0,0 1 0,0 3 0,0-1 1,0 2-1,0 0-90,0 0-98,3 4-96,4 7-25,5 9 0,2 7 0,6 12 0,-2 10 0,2 8 0,2 6 0,-3 6 0,2 2 0,1-2 0,1 0 0,-3-3 0,0-3 0,-4-8 0,0-2 0,-6-9 0,-1-4 0,-5-9 0,0-5 0,-1-8 0,-1-7 0,-1-4 0,2-6 0,0 1 0,-1-2 0,1-2 0,-1 2 0,2-1 0,-1-4 0,3-1 0,0-5 0,1-2 0,2-3 0,0-1 0,-2-1 0,-1 2 0,1-4 0,-4 3 0,1-2 0,0-3 0,1-3 0,-1-2 0,1-5 0,0-1 0,1-6 0,-3-8 0,1-4 0,-1-8 0,-1-5 0,-1-1 0,-1-2 0,1 5 0,1 3 0,-2 5 0,1 1 0,-1 6 0,2 0 0,-1 3 0,3-1 0,-4 5 0,3-3 0,0 5 0,0 3 0,1 2 0,4 3 0,-1 2 0,3-1 0,-3 0 0,-1 1 0,-2 2 0,-2-2 0,-2 1 0,0 0 0,0-3 0,0 4 0,0-2 0,0 3 0,1-1 0,2 1 0,0-1 0,-2 2 0,2-1 0,0-1 0,0 2 0,0-4 0,1 2 0,1-1 0,-2 0 0,2 3 0,-2 0 0,-1 2 0,-1 1 0,0 0 0,-1 0 0,0-1 0,0 0 0,0 0 0,2-1 0,-2 2 0,1 1 0,-1 1 0,2 1 0,-2 0 0,1 2 0,-1 0 0,0-1 0,0 2 0,2 1 0,-1 2 0,1 0 0,-1 0 0,-1-1 0,0 3 0,2-1 0,-2 0 0,0 0 0,0 3 0,1-1 0,-1-2 0,0 3 0,2 0 0,-2-3 0,0 2 0,0 0 0,0 3 0,1-2 0,-1 3 0,3 2 0,-1-1 0,0 2 0,1-1 0,0-4 0,0 2 0,-2-3 0,4 1 0,-1 0 0,0 0 0,5 1 0,-1 0 0,0 1 0,0 0 0,-2 2 0,-2-1 0,2 2 0,-1-1 0,2 3 0,7-3 0,8 3 0,7 0 0,8 0 0,7 0 0,8 0 0,1 3 0,3-2 0,1 3 0,1 1 0,-4-3 0,4 1 0,0-3 0,-1 2 0,3-2 0,3 0 0,5 0 0,6 0 0,1 0 0,3 0 0,0 0 0,0 0 0,-5 2 0,1 4 0,-3-1 0,-3 4 0,0 0 0,-1 1 0,1-4 0,6 5 0,5-6 0,8 2 0,2 0 0,2 0 0,-1 0 0,-6 0 0,-2-1 0,0-4 0,-2-1 0,2 1 0,0-2 0,-1-2 0,-3 4 0,-3-4 0,-7 2 0,-5 0 0,-1 0 0,2 0 0,1 0 0,7 0 0,5 0 0,3 0 0,7 0 0,-6 0 0,-2 0 0,-8 0 0,-6 0 0,-3 0 0,1 0 0,1 0 0,4-1 0,3-1 0,2-4 0,4 0 0,2 0 0,1-1 0,1-2 0,-1 1 0,0 1 0,1-3 0,-1 3 0,2 0 0,6 2 0,4 3 0,-1 2 0,-9-1 0,-9 1 0,-17 0 0,-16 0 0,-14 0 0,-7 0 0,-7 0 0,-4 0 0,-4 0 0,2 0 0,2 0 0,-4 0 0,0 0 0,3 0 0,-5 0 0,-1 0 0,1 0 0,-2 1-134,0 4-251,0 1-315,-5-22-694,-13 21 0,-19-3 0,-29-5 0</inkml:trace>
  <inkml:trace contextRef="#ctx0" brushRef="#br0" timeOffset="32362.1308">17371 2605 5056,'0'-6'343,"0"-3"1,0 2-1,0-2 1,0 4-1,0 2 1,0 1-1,0 1 1,0 0-1,3 1-299,7-2-44,11 2 0,19-1 0,20 1 0,16 0 0,13 0 0,2 0 0,-6 0 0,-14 1 0,-18 1 0,-19 2-249,-19 1-205,-10 0-225,-17-4-110,-12-7-414,-12 4-1,0-1 0,-9 0 0</inkml:trace>
  <inkml:trace contextRef="#ctx0" brushRef="#br0" timeOffset="32594.6313">17735 2559 5332,'0'0'26,"0"0"-2,-1 0 24,1 1 26,-2 10 84,2 5 55,0 10 6,-1 9-5,1 11 17,-2 8-22,-1 1-49,-1 4-101,-2-2-94,-1-1-194,4-7-350,2-9-645,1-8 0,0-8 0,-3-10 0</inkml:trace>
  <inkml:trace contextRef="#ctx0" brushRef="#br0" timeOffset="32846.6328">17367 3142 4312,'-4'-3'186,"-1"3"82,2-3 100,2 1 32,15-2 0,14 4 0,14 0 1,11 0-1,11 0 0,-1 0-124,-2 0-62,-11 0-82,-8 0-147,-10 2-247,-9 2-173,-6-1-218,-6-8-705,-4 5 0,1-2 0,1-3 0</inkml:trace>
  <inkml:trace contextRef="#ctx0" brushRef="#br0" timeOffset="33522.6386">18125 2887 8191,'1'-2'0,"1"1"0,-1 1 0,2 3 0,2 6 0,-1 12 0,-3 5 0,1 11 0,-1 4 0,-1 2 0,-3 3 0,-2-4 0,-3-2 0,0-5-85,-1-6-116,0-8-34,5-6-6,3-6-12,1-9-19,2-9-11,3-8-17,2-8 6,0-8 5,3-11 101,2-5 154,-4-3 127,3-2 148,0 1 11,5 7 21,1 7 10,4 9 16,2 10-4,4 7-7,0 6-15,-2 7-38,-3 7-92,-2 6-232,-11 8-105,-4 6-40,-3 9-44,-5-2-59,-7 0-36,0-4-11,-6-4-4,-5-7-3,-3-4 6,-3-6 105,-1-2 143,7-4 90,5 0 63,7-1 75,5-2 137,8 3 91,3 4 53,6 3 19,7 4-7,6 2-15,5 2-38,-3 1-50,3 0-224,-2-2-216,4-2-437,-1-11-155,-2 0-450,-1-5 0,-7-10 0,-4-5 0</inkml:trace>
  <inkml:trace contextRef="#ctx0" brushRef="#br0" timeOffset="34222.6395">18665 2914 7407,'0'-4'87,"1"3"-34,-1-1 12,0 4 22,0 6 0,0 12 0,0 6 1,0 11-1,0 5 0,0 0-87,0 1-30,0-4-60,0-6-114,0-10-49,-1-10 0,1-7-27,0-8-11,0-8-3,1-6 2,2-10 26,2-6 75,2-6 158,3-4 223,-1-3 63,-2 0 0,1 4 28,-3 10 10,-1 8 2,-1 8 0,0 11-28,1 4-44,2 4-63,1 6-123,3 7-35,2 8 0,2 6 0,1 0 0,0 1 0,0-3 0,-2-6 0,0-3 0,3-7 0,-3-5 0,4-5 0,4-6 0,4-3 0,3-8 0,2-3 0,-2-5 0,-1-5 0,-1-3 0,-7 0 0,0 1 0,-6 7 0,-4 4 0,-6 6 0,-1 6 0,-2 5 0,0 6 0,1 8 0,1 6 0,-1 12 0,2 9 0,-1 3 0,1 2 0,-2-1 0,1-1 0,-2-4-169,0-6-150,0-2-159,11-9-289,-7-6-524,5-8 0,5-6 0,5-7 0</inkml:trace>
  <inkml:trace contextRef="#ctx0" brushRef="#br0" timeOffset="34647.1413">19580 2984 5457,'0'-16'303,"0"0"0,0-1 0,-4-1 0,-4 8 0,-4 5 0,-6 3-1,-2 1-12,0 2-2,4 4-312,0 1-5,6 4-8,4 3-18,5 1 31,-1-2 24,2 2 0,5 0 1,0 0 12,6 0 2,4 3 15,3-2-1,2 1 8,2 1 18,-3 1-30,1 3-25,-3-2 0,-3 2 0,-5-1 0,-3-2 0,-6-3 0,-7-2 0,-9-1 0,-6-1 0,-7-1-30,-7-1-253,-4 0-240,-2-9-283,1 3-503,-3-3 0,5-3 0,3 1 0</inkml:trace>
  <inkml:trace contextRef="#ctx0" brushRef="#br0" timeOffset="35247.1423">17699 3546 3158,'-12'0'196,"-5"0"61,-3-3 56,1 2 153,5-2 49,6 1 1,6-1-1,3 3 1,9-3-1,19 2-121,23 1-75,24 0-60,30 0-57,24 0-152,19 0-50,13 4 0,11-1 0,4 1 0,-2 3 0,-12 0 0,-14-3 0,-24-3 0,-19 1 0,-27-1 0,-21-1 0,-18 0 0,-21 1 0,-12 1 0,-4 0-30,-11 5-395,2-2-342,-9 3-626,-8 0 0,-7-2 0,-4-4 0</inkml:trace>
  <inkml:trace contextRef="#ctx0" brushRef="#br0" timeOffset="37675.6493">17949 4012 6409,'-2'-4'198,"-1"-1"0,2 1 0,0-3 0,1 5 0,0 2 0,1-2 0,8 2 0,14 0 0,13 0-198,17 2 0,11 0 0,4 2 0,-4 3 0,-10 0 0,-6 1-126,-9 1-296,-9-6-301,-11-1-84,-14-6-415,-13 3 0,-15-3 0,-12 2 0</inkml:trace>
  <inkml:trace contextRef="#ctx0" brushRef="#br0" timeOffset="37905.6496">18174 4035 5071,'0'1'129,"0"5"146,0 3 43,-3 6 1,-1 8-1,1 5 0,-1 7 1,-1 5-1,2 2 0,0 0-63,2 2-99,-2 1-370,2-5-225,1 1-185,0-16-179,-10 0-403,-1-6 0,-6-6 0,-3-7 0</inkml:trace>
  <inkml:trace contextRef="#ctx0" brushRef="#br0" timeOffset="38097.6512">17939 4539 4215,'-5'-5'313,"2"-1"102,0-1 0,-1 1-1,13 3 1,10 3 0,13-1 0,14 2-1,13-2 1,7 2-400,4 2-394,-1-7-385,-6-3-579,-8-1 0,-10-3 0,-10-7 0</inkml:trace>
  <inkml:trace contextRef="#ctx0" brushRef="#br0" timeOffset="38309.6527">18665 4249 7644,'0'-4'61,"0"0"0,0 1-1,0 0 1,0 10 0,1 9-1,-1 6 1,2 9 0,-1 5-117,-1 1-246,2-1-230,-2-13-279,0 0-474,0-9 0,-3-11 0,0-6 0</inkml:trace>
  <inkml:trace contextRef="#ctx0" brushRef="#br0" timeOffset="38571.6543">18642 4267 5704,'0'-15'276,"0"-4"0,3 2 1,0-2-1,5 11 0,8 7 1,7 2-1,7 8 0,5 8 1,-2 7-277,-5 9 0,-7 6 0,-13 4 0,-7-1 0,-8-3 0,-10-4 0,-4-7-21,-3-5-221,-4-8-154,7-5-297,9-14-674,-4 3 0,11-6 0,5-9 0</inkml:trace>
  <inkml:trace contextRef="#ctx0" brushRef="#br0" timeOffset="38871.6547">19133 4200 6126,'0'-3'144,"-5"1"3,-2-1 15,-7 3 61,-2 3 0,-7 4 0,-2 8 1,6 6-1,2 5 0,7 6-167,7 0 24,4 2-5,10-3-13,7-2-62,7-2 0,8-8 0,8-4-163,2-3-352,2-21-987,-6 5 0,-8-11 0,-3-11 0</inkml:trace>
  <inkml:trace contextRef="#ctx0" brushRef="#br0" timeOffset="40114.6578">19791 2656 5312,'0'-4'290,"0"0"16,0-1 1,0-1-1,1 3 0,1 3 0,2 0 1,9-3-1,9 3 0,8 0-184,10 0-105,3 0-17,2 3 0,-4-3 0,-5 3 0,-5-1 0,-8 3 0,-7-1 0,-7 0 0,-1 2 0,-4 0 0,-2 4 0,-1 4 0,1 3 0,-2 11 0,0 6 0,-2 11 0,1 7 0,-2 11 0,-3 2 0,0 6 0,-2 0 0,2 2 0,1-3 0,4 3 0,0 1 0,-1-3 0,2 1 0,0-1 0,-3-4 0,2-4 0,-2-2 0,-3-4 0,2-2 0,1-4 0,2-1 0,-1-3 0,2-2 0,0-2 0,2-4 0,-2-2 0,0-2 0,0-5 0,0-1 0,0-2 0,0-3 0,0-2 0,0 0 0,0 0 0,0-4 0,0-4 0,0-1 0,-3-5 0,0-1 0,-3-4 0,-2 1 0,0-1 0,-1-1 0,-1 0 0,-7 1 0,-9-3 0,-9 1-54,-10-2-184,-8-4-188,3-2-281,6-10-646,-3 1 0,13-3 0,14-8 0</inkml:trace>
  <inkml:trace contextRef="#ctx0" brushRef="#br0" timeOffset="41041.1614">20325 2473 4832,'0'-2'223,"0"-5"125,0 1 0,0-3 1,0-1-1,0 1 0,0-2 1,0 1-1,0-3 0,0 0-124,0 3-98,1-3-126,4 2 0,2 1 0,2 2 0,5 0 0,5 4 0,3 2 0,4 2 0,1 2 0,-1 5 0,-5 2 0,-3 7 0,-5 3 0,-4 3 0,-6-1 0,0 1-12,-5-2-29,-4 0-6,-1-2 8,-3-1 2,-2 0 9,-3 3 6,1-1 4,2 0-5,-1 1 1,4-3 27,-3-1 30,5-1 12,1-3-13,5 0-3,-1-4-13,2-1-2,2-2-3,-1-1 10,5 0-1,3 1-16,8-1 1,8 1-7,5-3 4,5 0 2,5-1 5,1-2-5,0-1-1,-5 2-5,-8-3-9,-8 1-259,-7 0-302,-8-6-898,-5 7 0,-5-2 0,-7 3 0</inkml:trace>
  <inkml:trace contextRef="#ctx0" brushRef="#br0" timeOffset="42145.6642">17438 2796 2748,'-3'-3'65,"0"-3"-13,-4 0-40,-1 0-69,-6-2-37,-2 4-8,-1-2-1,1 1 3,0 2 55,9 2 27,2 1 68,4-2 87,2 2 108,-1 0 111,0 0 60,0-1 28,0 1 36,0-2 43,0 2-11,0-1-43,0-1-32,0 2-75,0-1-67,0 1-43,0 0-24,-1 0-18,-1 0-36,1 0-46,-1 0-45,1 0-51,-1 0-32,2-1 0,0 1 0,0 0-23,0 0-133,0 0-109,0 0-149,3 0-233,-1-1-690,-1-1 0,1 0 0,-1-4 0</inkml:trace>
  <inkml:trace contextRef="#ctx0" brushRef="#br0" timeOffset="43250.1696">16968 2630 2793,'2'0'131,"-1"0"0,-1-1 1,2 1 7,-2 0 4,0 0 2,0-2 6,0 2 42,0 0 47,0 0-98,0 0-12,-2-1 0,-2 1 4,-6-1-4,-6 1 2,-4 0 3,-1 0-8,-2 0-43,3 0-49,6 0-21,1 0-6,6 1-13,4 2-12,1 2 2,-1 4-1,3 3-3,0 4 10,0 5 7,0 6 1,0 3 2,0 5 1,0 4 25,0 2 8,0 5-5,0 3 0,2 1 2,1 2-4,3 0 2,-2 1 8,6 0 6,-1 2 7,-4-2-12,0 1-1,-2 1 0,-1-2 1,-4-1-2,2-4-1,2 1 1,0-3 20,1-3 7,0 4 1,-2-4 13,2 4 31,0-1 36,-2-1 15,1-1-1,1-1-1,-2-6-4,-1 1-24,2-5-7,-2 2 5,0-5-16,0 1-25,0 0-37,0-2-9,0 0 2,0 1 14,0-4-2,0 0-2,0-5-7,0 2-10,0-4 4,0-1-6,0 1-1,0 0-9,0 0-6,0-2-13,0-2-5,0-3 0,0 0 0,0 0 0,0-2 0,0 2 0,1 0 0,2 2 0,4-1 0,-1-1 0,3 0 0,3-3 0,3 0 0,4-1 0,7 0 0,7-1 0,7 0 0,5-2 0,3 2 0,-1-1-324,8-5-453,-12-10-641,1 9 0,5-7 0</inkml:trace>
  <inkml:trace contextRef="#ctx0" brushRef="#br0" timeOffset="44004.1732">20376 3717 8191,'1'-3'0,"2"2"0,10 0 0,10-1 0,9 2 0,11 2 0,9 0 0,0 2 0,-3 2 0,-3 0 0,-8-2 0,-11 0 0,-9-4 0,-7 1 0,-6-1 0,-4 3-254,1 1-303,-2-20-919,2 13 0,4-1 0</inkml:trace>
  <inkml:trace contextRef="#ctx0" brushRef="#br0" timeOffset="44308.1778">21022 3462 6748,'0'-6'160,"0"0"0,0 1 1,0-1-1,0 6 0,0 11 1,0 7-1,2 13 0,-1 9 1,1 13-161,2 5 0,1 1 0,-1-1 0,-1-3 0,-2-7 0,1-8 0,-2-7-181,0-9-225,8-7-360,-6-5-601,-1-9 0,-2-6 0,-1-8 0</inkml:trace>
  <inkml:trace contextRef="#ctx0" brushRef="#br0" timeOffset="45522.6818">21339 3959 11,'4'0'0,"-11"0"-2,5-2 0,1-3 0,1 6 0</inkml:trace>
  <inkml:trace contextRef="#ctx0" brushRef="#br0" timeOffset="47587.211">9866 6079 2861,'-8'-1'104,"-7"-2"61,2 1 89,-4-1 64,4 0 36,0 3 16,6 0 3,0-2 11,1 2 12,1 0-32,0 0 14,0 0-4,3 0-90,-1 0-62,3 0-38,-2 0-16,2 0-1,0 0-13,0 0-11,7 0-26,12 0-60,14 0-57,19 2 0,13 1 0,13-1 0,9 2 0,1-1 0,-4 0 0,-11-1 0,-12 2 0,-16-2 0,-17 2-74,-13 1-185,-9-2-225,-2-14-990,-15 10 0,-5-2 0,-7-5 0</inkml:trace>
  <inkml:trace contextRef="#ctx0" brushRef="#br0" timeOffset="47857.2115">10217 6055 4525,'-5'0'300,"-3"-1"69,-2 2 15,-3 5 0,3 9 0,-2 8 0,1 11 0,4 14 0,-1 9 0,7 5-174,-1 2-126,4-1-69,2-4-15,2-4 0,2-4-258,-2-7-242,3-10-292,-6-5-536,-10-5 0,-15-7 0,-2-6 0</inkml:trace>
  <inkml:trace contextRef="#ctx0" brushRef="#br0" timeOffset="48119.2136">9810 6774 3813,'-16'-3'356,"-4"-1"104,1 0-1,2 0 1,12 2-1,7 2 1,10 0-1,12 0 1,17 0-1,16 0-217,20 0-138,5 0-104,8 0 0,-7 0 0,-10 0 0,-16 0 0,-12-3 0,-19 3 0,-9 0-361,-1-5-454,-11-2-588,-1 3 0,-1-7 0</inkml:trace>
  <inkml:trace contextRef="#ctx0" brushRef="#br0" timeOffset="48803.7165">10665 6427 8191,'0'0'0,"0"0"0,0 6 0,0 9 0,0 8 0,-2 11 0,1 13 0,0 2 0,-4 4 0,2 1 0,0-5 0,-1-2 0,1-7 0,-1-11 0,1-7 0,2-10 0,-1-7 0,1-5-79,-2-8-80,0-10-34,1-10 4,2-13 27,2-10 61,1-9 30,4-8 45,3-3 26,5 3 0,3 8 79,1 11 80,1 12 33,2 15-2,-2 8-28,2 9-61,2 5-30,1 8-45,-6 8-26,-2 9 0,-10 4 0,-7 8 0,-10-2 0,-10-1-32,-9-4-10,-4-4-3,-5-7 7,2-4 32,7-2 6,6-8 0,11 3 0,4-3 0,7 2 0,2 2 32,10 3 9,10 3 4,9 3-6,10-1-33,8 2-6,1 0-236,-2-1-201,4-10-373,-2-2-531,-5-2 0,-4-4 0,-5-8 0</inkml:trace>
  <inkml:trace contextRef="#ctx0" brushRef="#br0" timeOffset="49463.7173">11274 6537 7263,'0'-8'103,"0"2"0,0 0 0,0 6 0,0 6 0,0 15 0,0 6 0,0 6 0,0 11 1,0 0-104,2 0 0,-2-3 0,2-7 0,-2-7 0,2-9-30,-2-10-181,0-7-38,0-10-5,1-10-2,2-11 1,0-10 3,3-9 23,0-4 76,-2-3 138,3-1 44,0 4 182,1 7 38,-1 10 5,0 11 2,2 12 0,2 10-4,4 9-23,2 12-77,3 10-136,3 7-16,-1 7 0,1 2 0,0-4 0,0-4 0,-2-6 0,-4-6 0,-4-8 0,3-9 0,0-6 0,1-9 0,4-8 0,0-6 0,0-6 0,0-6 0,-2-2 0,1-3 0,0 0 0,-1 3 0,-2 8 0,-1 7 0,-2 9 0,-1 10 0,2 11 0,-1 11 0,0 9 0,1 10 0,1 14 0,-5 3 0,1 2 0,-2-1 0,-4-1 0,-3-2-326,-3-15-484,-3-16-601,0 5 0,3-15 0</inkml:trace>
  <inkml:trace contextRef="#ctx0" brushRef="#br0" timeOffset="49865.7202">12457 6477 8191,'0'-8'0,"-2"-2"0,-7 5 0,-5-1 0,-6 8 0,-6 10 0,0 4 0,4 6 0,8 4 0,6 2 0,7 1 0,1 1 0,6-3 0,4 0 0,4 1 0,7-3 0,5-3 0,-3 1 0,0-2 0,-4-4 0,-7 0 0,-6-5 0,-1 1 0,-7-4 0,-4 2 0,-8-2 0,-6-1 0,-9-2 0,-7-4 0,-3 0-18,4-2-258,9 0-256,13-17-941,3 13 0,6-6 0</inkml:trace>
  <inkml:trace contextRef="#ctx0" brushRef="#br0" timeOffset="50115.7205">12914 6634 7500,'9'-3'77,"2"0"0,8 0-1,7 2 1,3 1 0,6 0-1,4 0 1,-2 1 0,-2 2 0,-3 5-291,-3-2-390,-9-2-870,-13 0 0,-1 3 0,-8-3 0</inkml:trace>
  <inkml:trace contextRef="#ctx0" brushRef="#br0" timeOffset="50345.7209">12997 6888 6273,'0'1'213,"4"0"0,6 4 0,7-3 0,5 4 0,10-5 0,1 2 0,0 2 0,-7-2 1,-7 1-214,-11 1-33,-3-2-482,-4-5-1013,-1 2 0,-3 0 0,-1-1 0</inkml:trace>
  <inkml:trace contextRef="#ctx0" brushRef="#br0" timeOffset="53152.7345">14364 6082 3507,'0'0'232,"1"-4"-6,9 1 25,11 0 80,15 1 129,16 2 29,11 0 0,11 0 0,-2 0 1,-3 2-209,-8-1-24,-11 2 6,-16 0-24,-14 4-346,-13 1-296,-5 1-239,-5-4-176,-16 1-388,-8 3 0,-12-3 0,-8 0 0</inkml:trace>
  <inkml:trace contextRef="#ctx0" brushRef="#br0" timeOffset="53572.735">14618 6157 4787,'0'2'54,"0"0"34,0 4 49,0 8 121,0 8 83,1 9 5,4 10 0,-1 8 1,2 5-1,1-2-59,0 4 5,-3-4-87,-2-2-197,-1-5-206,-1-4-200,-1-7-133,-2-9-198,-7-9-89,-3-6-215,-10-6 0,-4-4 0,-11 0 3389,3 0-2941,-2-2 152,1-2 189,4-3 236,9-1 247,5-1 165,8 3 127,6 0 198,7 3 89,13 2-75,10 1-158,13 0-152,14 1-135,12 1-89,10-2-162,2 1-47,2-1 0,-8 0 0,-12 0-242,-6-1-422,-25-6-369,-16-2 0</inkml:trace>
  <inkml:trace contextRef="#ctx0" brushRef="#br0" timeOffset="54264.7468">15021 6469 6222,'1'-12'219,"-1"0"0,0 2-1,2-1 1,-1 7 0,5 4-1,1 5 1,6 8 0,0 6 0,3 8-219,-4 9 0,0 3 0,-6-3 0,-1-2 0,-4-6 0,0-9 0,-1-5 0,0-8 0,0-3 0,3-8 0,0-7 0,2-6 0,6-8 0,2-5 0,4 1 0,1-3 0,5 4 0,1 3 0,4 3 0,1 5 0,2 8 0,3 4 0,-1 6 0,-4 8 0,-2 9 0,-4 3 0,-5 7 0,-6 6 0,0-2 0,-6 0 0,-2-6 0,-2-6-14,-2-5-41,0-4-15,0-7-52,0-3-48,0-3-20,3-4 0,2-5 24,4-5 23,3-2 46,5-3 66,0 2 85,5-1 16,5 1 52,2 2 48,4 3 20,5 5 0,4 5-24,0 5-23,0 9-46,-4 8-53,-9 5-42,-11 10-2,-10 4-92,-8 3-162,-10 4-162,6-2-377,-22-16-534,-6 11 0,-11-7 0,-6-10 0</inkml:trace>
  <inkml:trace contextRef="#ctx0" brushRef="#br0" timeOffset="54609.2485">14381 7192 6164,'-3'0'208,"2"0"11,5 3 1,17-3-1,25 5 1,24-2-1,27-2 1,31-1-1,16 3 1,14-3-169,5 0-39,1 3-12,-10-3 0,-14-3 0,-23 3 0,-27 0 0,-31 0 0,-28 0 0,-20 0 0,-10 0-178,-11 4-429,-20-8-875,-15 12 2,-16-4-1,-12 2 0</inkml:trace>
  <inkml:trace contextRef="#ctx0" brushRef="#br0" timeOffset="55109.2492">15040 7413 8191,'4'0'0,"0"2"0,5 5 0,1 8 0,1 9 0,0 10 0,-1 10 0,0 7 0,-3 6 0,0 4 0,-2 2 0,2-3 0,-3-3 0,2-10 0,-2-12 0,2-7 0,-1-12 0,0-8 0,-1-5 0,5-6 0,0-9 0,5-9 0,-2-8 0,-3-13 0,-1-6 0,-5-10 0,1-2 0,4-2 0,4 3 0,7 4 0,4 8 0,5 7 0,5 5 0,3 10 0,3 7 0,6 7 0,-2 7 0,0 4 0,-4 8 0,-1 5-12,-1 5-512,-9-7-1007,-12 11 0,-9-1 0</inkml:trace>
  <inkml:trace contextRef="#ctx0" brushRef="#br0" timeOffset="55601.2528">15555 7742 8191,'0'-5'0,"3"-3"0,1-1 0,3-4 0,5 5 0,8-2 0,5 3 0,0 2 0,0 2 0,0 3 0,-4 1 0,-6 7 0,-4 7 0,-6 5 0,-2 7 0,-9 7 0,-7 2 0,-5-1 0,-5 0 0,-7-3 0,3-4 0,1-3 0,7-6 0,6-1 0,9-5 0,1-4 0,13-1 0,11-3 0,10-3 0,6-1 0,12-2 0,2-2 0,-6-3 0,-5-1 0,-4-1-155,0 1-521,-7-13-796,-4 8 0,-3-2 0</inkml:trace>
  <inkml:trace contextRef="#ctx0" brushRef="#br0" timeOffset="83592.3529">16762 7106 3481,'-3'-2'125,"0"2"28,-1 0 20,-2-1 30,3 1 18,-1-1 18,0-1 10,4 2 8,-2-2 2,2 2-63,0 0-58,3-2-24,7 1-14,7-1-28,11-1-21,5 1-10,7 0-6,-1 2-9,-1 0 0,-2 0-6,-1 0-31,-3 0-71,-3 2-132,-1 0-280,-5-4-581,-3 7 0,-8 0 0,-5-4 0</inkml:trace>
  <inkml:trace contextRef="#ctx0" brushRef="#br0" timeOffset="83884.3557">16805 7362 2754,'0'4'172,"2"0"82,5 1 89,8 1 184,9-4 28,12-2-1,10 0 0,1 0 1,-4 0-1,-6 0-106,-6 0-66,-8 3-82,-9 0-199,-2 1-341,-4 6-156,5 0-305,2-6-642,1 4 0,2-4 0,5-4 0</inkml:trace>
  <inkml:trace contextRef="#ctx0" brushRef="#br0" timeOffset="87310.8747">18063 6738 2947,'-2'-3'181,"1"-2"55,-1 0 42,1-2 30,1 2 28,0 1 52,0-1 41,0 4 40,0-2 25,0 3-132,1-1-63,7 1-38,10 0-31,17 0-21,15 0-31,14 0-30,4 0-40,-2 0-41,-6 0-24,-13 0 12,-14 0 0,-12 0-15,-13 0-83,-5 0-208,-3 3-198,-1-3-288,-16 4-591,-5 1 0,-8-1 0,-11-2 0</inkml:trace>
  <inkml:trace contextRef="#ctx0" brushRef="#br0" timeOffset="87882.8767">18086 6757 3896,'0'0'134,"0"0"16,-2 0-4,2 0 13,0 8 22,0 4 14,0 7 7,0 9 1,0 4 1,0 7-96,0 2-35,-3-1-14,0-1 4,0 0-10,-3 0-18,1-6-11,4-7-4,-1-7 9,2-7 53,0-6 152,0-5-1,2-1-3,-2-4 0,4-5-3,9-7-4,6-1-3,14-7-2,12 2-11,6-2-54,6 4-153,4-1 0,-2 5 0,-1 2 0,-8 6 0,-6 5 0,-10 6 0,-8 10 0,-9 6 0,-8 8 0,-4 9 0,-11 6 0,-6 3 0,-8-1 0,-7-1 0,-11-4 0,-8-4 0,-6-7 0,-7-4 0,-7-6 0,-1-4 0,6-4-28,8-2-134,10-4-100,12-2-102,15-2-228,29-10-764,-8 6 0,13-8 0,13-6 0</inkml:trace>
  <inkml:trace contextRef="#ctx0" brushRef="#br0" timeOffset="88617.3801">18776 6995 4990,'0'-8'263,"0"0"40,1-1 19,-1 2 6,3 4 7,0 6 0,4 8 0,1 9 0,2 13 0,1 9-150,0 6-113,-3 3-40,1-4-19,-5-9-5,-2-9-8,0-5 0,0-10 0,-1-6 0,1-5 0,2-10 0,6-10 0,6-11 0,4-11 0,8-11 0,3-6 0,1 0 0,0 6 0,-6 6 0,-5 10 0,-6 9 0,-6 11 0,1 4 0,4 8 0,5 4 0,5 9 0,7 6 0,1 12 0,-6 8 0,0 7 0,-6 1 0,-7-3 0,-5-4 0,-3-7 0,-4-10 0,-1-9 0,0-4 0,0-5 0,0-3 0,0-3 0,0-5 0,0-4 0,3-9 0,3-7 0,7-5 0,3-3 0,7 0 0,4 2 0,1 5 0,-5 4 0,3 3 0,1 6 0,2 4 0,-1 5 0,-1 6 0,-2 9 0,-6 10 0,-2 10 0,-6 11 0,-4 9 0,-2 3-31,-4 0-207,-1-3-195,5-13-379,-4-3-523,5-11 0,3-13 0,3-8 0</inkml:trace>
  <inkml:trace contextRef="#ctx0" brushRef="#br0" timeOffset="89111.3833">20190 6913 6965,'0'-4'25,"0"2"-50,0 2-22,0 8 28,0 11 18,-5 14 17,-2 13 14,-6 12 20,-2 5 8,-2 2-71,1-7 66,2-9 60,4-13 35,2-8 2,4-12-18,2-9-18,2-7-13,0-11-20,3-14-8,3-14-11,6-18-9,7-16-11,7-9-12,5-7-30,6-1 0,-1 5 0,-5 12 0,-3 13 0,-8 18 0,-4 17 0,1 17 0,1 14 0,3 18 0,2 14 0,0 14 0,-2 16 0,-3 9 0,-4 3 0,-3 0 0,-5-7 0,-5-5 0,-1-11-81,-1-7-202,-1-8-182,1-13-256,-5-17-607,-4-3 0,0-8 0,-7-11 0</inkml:trace>
  <inkml:trace contextRef="#ctx0" brushRef="#br0" timeOffset="89313.3876">20182 7159 3962,'2'-5'92,"5"0"5,12-2 3,11 1 5,9 2 0,10 4-4,-1 0-115,5 0-334,-18-3-492,-12 3 0,-8-5 0</inkml:trace>
  <inkml:trace contextRef="#ctx0" brushRef="#br0" timeOffset="90507.8965">20923 6739 4903,'0'0'95,"0"0"7,0 0 14,0 0 23,6 0 60,13 0 77,11 0 58,14 0 3,12 0 0,6 0-83,4 0-12,-4-1-7,-2 1-14,-6 0-23,-8-3-60,-13 1-77,-10 1-57,-12-1-4,-8 1 0,-3 0 0,0 0 0,0-1 0,0 2 0,0-2 0,0-1 0,-3-4 0,-5-6 0,-4-5 0,-4-11 0,-6-8 0,3-9 0,0-13 0,9-10 0,2-13 0,5-10 0,1-5 0,2-4 0,-3 4 0,-4 2 0,-6 13 0,0 14 0,1 13 0,1 14 0,4 11 0,4 7 0,1 6 0,2 3 0,0 2 0,-1 0 0,1 2 0,0 0 0,0 2 0,0-2 0,-1 1 0,-1-1 0,1-2 0,-2 2 0,-1-2 0,1 0 0,0 0 0,0 3 0,3 1 0,-2 5 0,1-1 0,1 1 0,0 1 0,0 1 0,0 0 0,0 1 0,-1 0 0,1 0 0,-2-1 0,2 1 0,-1 0 0,-1 0 0,-5 0 0,-10 1 0,-11 7 0,-14 7 0,-11 8 0,-6 11 0,1 10 0,3 2 0,12 1 0,11-6 0,10-9 0,9-8 0,9-12 0,0-9 0,4-3 0,5-7 0,6-13 0,6-8 0,5-4 0,8-13 0,2 0 0,-2 2 0,-1 2 0,0 4 0,-5 7 0,2 9 0,3 9 0,4 4 0,8 6 0,6 3 0,0 4 0,-1 3 0,-4 3 0,-2 6 0,-1 3 0,0 6 0,0-1 0,-3 1 0,-3 1-208,-4-2-199,3-10-351,0-7-605,-8-1 0,-2-7 0,1-6 0</inkml:trace>
  <inkml:trace contextRef="#ctx0" brushRef="#br0" timeOffset="91581.9034">22632 3563 8191,'0'-3'0,"0"2"0,0-2 0,5 0 0,5 0 0,7 1 0,12 0 0,8 2-260,20 0-435,-8 0-752,0 3 0,-16 0 0,-13 1 0</inkml:trace>
  <inkml:trace contextRef="#ctx0" brushRef="#br0" timeOffset="91791.9037">22817 3875 8155,'3'0'4,"4"-1"0,5 0 0,5-4 0,6 3 0,2-5 0,0-3 0,0 4-230,3 4-224,-1 1-321,-4-13-576,-5 22 0,-3-1 0,-4 1 0</inkml:trace>
  <inkml:trace contextRef="#ctx0" brushRef="#br0" timeOffset="93852.4294">23605 3357 5061,'0'-5'240,"0"2"47,0 0 18,0-1-7,0 4-11,3 1 7,2 6-5,3 7-8,5 13 8,5 14-130,3 11-97,2 10-28,-1 2-13,3 3 7,-4-2 11,2-5-6,-4-6 4,-2-6 9,-2-11-10,-2-11-2,-6-6-9,-2-11-19,-1-5-6,-1-2 0,4-8 0,-1-6 0,2-11 0,3-10 0,1-17 0,0-14 0,1-11 0,-3-12 0,-3-9 0,-4-4 0,0-4 0,-4-2 0,-8-1 0,-3 2 0,-2 5 0,-1 12 0,0 9 0,7 12 0,6 11 0,2 4 0,0 6 0,1 5 0,-1 3 0,0 5 0,3 5 0,0 2 0,1 2 0,2 2 0,1-2 0,-4 1 0,3-2 0,-5-1 0,4-2 0,-4-3 0,1 0 0,-2-3 0,0 2 0,0 3 0,0 1 0,0 5 0,0 4 0,0 1 0,0 5 0,0 2 0,0 2 0,0 0 0,0 3 0,0 1 0,1 0 0,-1 2 0,2 0 0,0 2 0,4-1 0,1 2 0,2-3 0,8 1 0,1-1 0,5 0 0,6 2 0,2 1 0,3-3 0,3 3 0,2 0 0,-3 0 0,0 0 0,3 0 0,3 0 0,1 0 0,5 0 0,3 0 0,1 0 0,1 0 0,0 0 0,2 0 0,3 0 0,3 0 0,2 0 0,3 0 0,-1 0 0,-2 0 0,-4 0 0,-7 0 0,-2 0 0,-1 0 0,1 0 0,3 0 0,3 0 0,6 0 0,2 0 0,4 0 0,-3 0 0,-1 0 0,-7 3 0,-2-3 0,-6 1 0,-1 2 0,2 0 0,5-3 0,4 2 0,2-2 0,1 0 0,-4-2 0,-5 2 0,-5-2 0,-1 1 0,3-3 0,6 1 0,4-2 0,10 0 0,5-2 0,1 1 0,2 0 0,-5 0 0,-4-1 0,-9 3 0,-2-1 0,-6-1 0,7 1 0,3-1 0,9-1 0,1-1 0,1 2 0,-10-1 0,-8 2 0,-13-1 0,-9 3 0,-3 0 0,0 2 0,5-1 0,3 2 0,-2 0 0,-4 0 0,-8 0 0,-10 0 0,-9 0 0,-4 0 0,-1 0-266,0 3-319,0-1-168,-6-13-564,-8 12 0,-10-2 0,-14-3 0</inkml:trace>
  <inkml:trace contextRef="#ctx0" brushRef="#br0" timeOffset="97831.4391">25124 2658 1924,'-3'-5'208,"-1"1"23,1-2 41,0-2 45,3 2 40,0-1 40,2 2 40,-2-2 103,0 2 91,0-1-145,0 2-53,0 1-21,3 0-41,8 1-47,10-1-38,13 0-41,9 0-40,11 1-102,3 0-91,-1 1-12,-6 1 0,-9 0-125,-11 0-145,-13 0-142,-8 0-225,-6-10-712,-13 9 0,-12-2 0,-11 0 0</inkml:trace>
  <inkml:trace contextRef="#ctx0" brushRef="#br0" timeOffset="98343.4438">25140 2573 3832,'0'0'98,"0"0"-6,-1 3 14,-2 2 16,-1 4 8,-2 6-2,0 2 1,-1 5 4,4-1 4,0 2-75,3-5-5,-1-1 19,-1-6 0,1-3-6,-1-4 2,1-1 14,1-3 8,0 0 0,0 0-2,0 0-5,0 0-5,3 0 4,4-1 33,4-2 23,7-2 8,5 2-2,7-3-1,3 2-1,7 1-7,-4 2-35,-1 3-14,-4 6-20,-9 4-41,-8 4-22,-5 7-11,-6 2-6,-2 1 9,-1-1 0,-1-1-7,-4-3 22,-4-3 24,-8 0 26,-13-4 2,-8-1-12,-9-4-57,-5-6-21,-5-1-86,4-2-50,10-2-37,8-3-153,28-5-970,3 4 0,12-7 0</inkml:trace>
  <inkml:trace contextRef="#ctx0" brushRef="#br0" timeOffset="99127.9461">25668 2733 4307,'5'-5'185,"-1"1"74,2 1 49,-1-2 20,-1 3 6,-1 2 9,2 4-1,1 5 3,1 6 4,1 6-132,2 5-45,-3 3-61,-1 1-69,0-1-137,-3-4-68,0-4-36,-1-6-2,-1-5 9,-1-3-8,0-6-5,2-5-12,-2-10-15,3-5 28,0-7 126,4-5 75,3-4 38,6 4 50,4 2 12,4 4 65,6 4 48,6 2 42,3 6 12,0 9-9,-3-1-8,-1 7-14,-6 5-10,-2 9-47,-7 4-28,0 7-58,-7 8-48,-4-1-56,-5 0-64,0-2-68,-4-8-66,0-5-28,0-6 11,2-7 25,-5-5 13,0-2 8,-1-9 25,0-3 109,1-4 127,1-7 68,1-2 66,2 1 28,4-1-11,6 2-25,4-3-9,8 3-12,4 3-18,5 5-94,-2 3-71,5 10 0,-2 0 0,2 11 0,-6 4 0,-3 9 0,-9 4 0,-9 11 0,-3 2-105,-5 7-198,-6 3-247,-1-9-265,-13 4-468,-3-5 0,-8-9 0,2-8 0</inkml:trace>
  <inkml:trace contextRef="#ctx0" brushRef="#br0" timeOffset="99611.9521">25247 3355 3803,'-13'0'59,"2"0"53,-4 0 69,5 0 64,7 0 73,3 0 28,0 0-2,5 0 13,2 0 27,13 0 25,18 0-28,22 0-54,22 0-67,21 0-66,17 0-72,14 0-28,6-3 2,10 3-13,-2-2-27,-7 0-36,-15-1-20,-21 1 0,-26 0 0,-22 0 0,-26 2 0,-17-1 0,-9 1 0,-9 0-25,-6 0-273,-5 1-336,-8-1-157,-3 0-497,-10 2 0,-2-2 0,0-2 0</inkml:trace>
  <inkml:trace contextRef="#ctx0" brushRef="#br0" timeOffset="106337.4987">25370 3614 2336,'1'0'75,"-1"0"24,0 0 23,0 0 27,0 0 32,0 0 65,0-1 49,0 0 26,0 1 8,0-2-52,0 2-24,0 0-24,0 0-21,0-1-28,0 1-30,0 0-65,0 0-48,0-3-26,0 3-9,0 0 1,0 0 0,0 0 1,0 0-2,0 0-4,0 0-3,-1 3-2,-5 0 0,-2 6-4,-7 8 2,-2 8 6,-4 8 4,0 7 6,1 5 2,6 0 1,2-4 13,4-7 7,4-7 9,3-10 23,1-7 61,0-4 125,5-4 10,11-2-6,7-3-2,13-2 3,8-2-11,6-3-6,-5-3-10,-4 1-18,-4 1-62,-11 1-131,-9 0-15,-6 3 0,-6 3 0,-5 1 0,0 3-18,-1-1 2,-1 8-4,-3 4-2,-3 5-6,-2 8 8,0 6 5,1 5-4,1 0-215,-5 3-151,10 2-293,-10-9-669,1 6 0,2-6 0,9-8 0</inkml:trace>
  <inkml:trace contextRef="#ctx0" brushRef="#br0" timeOffset="106746.5064">25784 3896 5072,'0'0'-14,"0"0"12,0 0 28,0 1 25,0 0 12,0 3 7,0 3 8,0-1 13,0 0 10,0-3 7,2 0-6,0-2-10,0-1-26,2 0-31,1 0-15,-1 0-2,0-1 6,-1-2 53,-1-3 74,-2-2 60,0 0 11,0 1-1,0-2-2,0 3 6,0 1 3,0 3-8,0 0-316,0 2-389,0 0-953,0 2 0,0-1 0,0 0 0</inkml:trace>
  <inkml:trace contextRef="#ctx0" brushRef="#br0" timeOffset="107228.5095">26134 3799 4974,'0'-6'323,"0"1"17,0-2 0,1 0 1,-1 7-1,0-3 0,-3 7 1,0 5-1,-3 3 0,-4 6-186,2 8-136,2 0-18,3 0 0,1-1 0,2-3 0,3-2 0,3-7 0,3-1 0,7-4 0,4-4 0,8-1 0,2-3 0,2-6 0,-2-3 0,-6-3 0,-6-5 0,-10-3 0,-6-3 0,-5-1 0,-9-1 0,-3 2 0,-4 3-48,-2 2-215,1 9-206,13-4-1013,-2 7 0,5 3 0,11-2 0</inkml:trace>
  <inkml:trace contextRef="#ctx0" brushRef="#br0" timeOffset="107632.517">26562 3727 6119,'0'0'-28,"0"0"-10,0 0 1,-1 0 1,2 3 2,-2 5 4,1 2 1,0 4 2,0 2 5,0 1 19,4-1 31,2-1 53,5 1 24,3 2 29,4 0 1,0 0-2,0-1-2,-3 3-3,-1-1-12,-2 1-14,-2-1-22,-6-1-51,-2 0-30,-2-6-16,-8 3-2,-9-4-17,-6-2-66,-7-6-47,-9-1-149,3-4-227,4-13-160,3-2-356,7-7 0,14-6 0</inkml:trace>
  <inkml:trace contextRef="#ctx0" brushRef="#br0" timeOffset="107804.5213">26576 3774 4803,'15'-8'53,"8"1"1,12-4 1,8 2 0,3 0-1,1 6 2,-4 0-5,-13 0-86,-7 2-141,-10-1-229,-8-16-508,-7 18 0,-3-1 0</inkml:trace>
  <inkml:trace contextRef="#ctx0" brushRef="#br0" timeOffset="110041.0302">26936 3846 3357,'2'-5'53,"2"-2"59,-1-1 81,3-4 44,0 3 26,2-1 18,5 0 31,2 0 6,3 1 25,1 2-34,7 2-31,0 1-66,5 2-97,-3 1-49,0 4-41,-5 2-48,-10 4-43,-7 4 0,-5 6-19,-7 6 8,-8 3 13,-8 1 6,-5 3 23,-2-1 3,2-2 15,5-6 32,5-2 11,8-5-3,4-4-6,4-3 20,2-1 88,8-4 94,6 0-5,6 0 1,13 2 0,7-2-1,4 0-1,4-2-1,-4-2-179,-6 0-234,-9 0-237,-8-8-224,7-11-623,-26 1 0,-8-4 0,-6-8 0</inkml:trace>
  <inkml:trace contextRef="#ctx0" brushRef="#br0" timeOffset="110879.5351">26817 3456 1846,'-3'-1'32,"0"0"1,-3-1 2,0 1 4,2 0 6,-1 1 11,3 0 12,-1-2 33,0 2 26,0 0-8,2 0 33,-1 0 49,4 0 49,-1-1 22,6 1 3,10 0 37,17-1 4,16-3-10,18 4 22,10-3-4,7 3 10,6-4-34,2-1-47,3-1-25,1 0-5,1 0-38,-7 0-12,-13 2-25,-21 0-99,-17 2-143,-23 2-159,-14 0-135,1 0-253,-12 0-509,-5 0 0,-6 0 0,0 2 0</inkml:trace>
  <inkml:trace contextRef="#ctx0" brushRef="#br0" timeOffset="111843.5389">27598 3692 5563,'3'-5'181,"-2"-1"72,2 1 21,-2 0 0,3 4-25,-2-2-16,2 8-1,5 7 16,0 4-11,1 9-104,0 9-73,-4 3-74,-2 1-25,-2-5-9,-1-3 17,-2-6 11,-1-8-11,2-5 9,-1-7 55,-5-3 0,-2-4 0,0-5 1,-1-4 4,2-3 10,4-5 0,5-4 13,2-1 12,5 1-26,5-2-47,1 4-1,3 0-7,2 8 4,-4 3 4,0 7 0,0 1 7,3 7-20,-2 6 6,5 4-2,-1 9-2,1 4-5,-7 2-24,-4 2-112,-2-3-73,-8-2-34,1-7-67,-2-2-45,0-6-20,0-6-20,0-2-21,0-6-1,3-4 20,1-7 94,6-5 73,4-7 48,4-1 97,2-2 121,2 1 88,-5 2 86,0 4 109,-2 4 47,-1 8 6,-2 4 13,5 6 46,-1 7 3,4 10-33,2 7-73,-3 3-97,-5 7-65,-5 3-79,-6 0-38,-5-2-67,-7 0-116,-3-4-188,0-5-237,-3-13-705,-6-1 0,1-8 0,4-7 0</inkml:trace>
  <inkml:trace contextRef="#ctx0" brushRef="#br0" timeOffset="112658.0503">27970 2977 3378,'0'0'68,"2"-2"8,3 0 21,1-1 32,0-3 2,7 0 1,9-2 9,6 4 24,7-3 25,11 2-53,7 1 2,10 0 6,3 0-20,1 1-29,-1 1 6,-7 2 7,-11 0-3,-8 0-13,-12 4-19,-8 1-15,-9 3 1,-3 6-3,-2 2 45,2 9 31,-2 7 20,1 7-13,0 6 9,0 9-10,-2 1-1,-1 8-4,2 2-2,0 6 35,1 3-45,3-2-22,0 0-22,-2-3 13,-2-6-14,2-3 5,-2-5-8,-1-5 3,0-5-2,2-5-48,-4-7-8,-2-5-10,-1-6-13,0-5-11,0-4 4,0-5-6,0-1 9,0-2 8,0-2-9,0-3-13,-3 0 35,-15 0-77,-17 0-114,-17 0-120,-11 0-276,-8-9-794,-3 3 0,11-2 0</inkml:trace>
  <inkml:trace contextRef="#ctx0" brushRef="#br0" timeOffset="113873.0645">28643 2433 4191,'3'-7'203,"0"-5"96,2-1 116,0-3 0,-1 1-2,2 0 3,1-1-1,0 4-1,4 2 1,4 0-148,4 3-55,4 3-96,6 3-116,1-1 0,1 4 0,-2 3-19,-5 5-39,-5 3-58,-3 7-84,-9 2-10,-4 5 2,-6 0-4,-6 0-1,-6 0 0,-1-1 5,-3-2 29,1-5 40,4-2 77,5-3 101,5-3 50,2-5 38,2-1 82,6-2 4,8 1 1,10-1-6,14 0-11,11 0 0,7 0-18,-1-3-19,-6 0-39,-9 0-39,-11 0-331,-9 0-394,-11-3-816,-13 2 0,-14 1 0,-12-2 0</inkml:trace>
  <inkml:trace contextRef="#ctx0" brushRef="#br0" timeOffset="115317.5678">24800 2830 2529,'0'0'177,"0"0"44,0-3 16,0 3 23,0-2 18,-3 2 18,-3-1 28,-7 1 40,-9 0 40,-7 0-96,-8 0-29,-4 1-34,-2 1-6,1 1-5,8 5-3,2-2-12,10 1-40,8 1-50,2 1-50,6-2-2,4 5-23,0-1 5,1 2 11,1 5-4,3 2-9,-2 5-3,2 1 17,0 5 12,2 2 7,0 5-23,-1 2 1,0 5-19,4 2-16,0-1-16,-1 4-4,-2-1-4,2 2-4,-5-1-3,-1-3 3,-1 0 0,3-4-5,-3 1 5,3-3-5,2 2 0,-2-4 0,0-1 0,0-2 0,-1-5 0,1-2 0,-2-2 0,3-1 0,2-4 0,4 1 0,-1-3 0,1-2 0,0-1 0,-1-3 0,-2 1 0,4-1 0,1-1 0,8 2 0,9-1 0,10 0-233,19-4-426,1-10-800,6 0 0,0-13 0,3-12 0</inkml:trace>
  <inkml:trace contextRef="#ctx0" brushRef="#br0" timeOffset="116558.0767">26525 3373 1939,'1'0'334,"-1"-1"61,2 0 39,-2 0 59,0-5 66,0 5 75,0-1 13,1 0 0,2-2 1,0 1-221,3 3-113,2-2-62,4 2-39,3 0-59,5 0-66,7 0-75,8 0-13,6 2 0,3-2 0,5 3 0,-1-3 0,1 2 0,-6-2 0,-3 0 0,-4 0 0,-8 0 0,-8 2 0,-3-1 0,-3 0 0,-5 1 0,-1-1 0,-1-1 0,3 3 0,3 0 0,3 0 0,4 1 0,5 0 0,-2 0 0,0-2 0,-3-1 0,-7-1 0,0 0 0,-6 0 0,-1 0 0,0 0 0,0 0 0,-1 0 0,4 0 0,-1 0 0,0 0 0,-2 0 0,-3 0 0,-2 0 0,-1 0-13,0 0-165,0 1-116,0 2-121,0 1-93,0 0-59,0-2-111,2-6-111,-2-7-160,0 5 0,1-4 0,-1-6 0</inkml:trace>
  <inkml:trace contextRef="#ctx0" brushRef="#br0" timeOffset="118114.0826">28084 1809 2564,'0'0'112,"0"-3"36,0 3 41,0 0 28,0 0 20,0-2 20,0 0 19,2 2 19,-2-1 9,3 1-79,0-1-24,2-1-32,4 2-41,2-2-25,10 2-5,6 0-2,8-2 26,4 0 59,7 2 31,5-3 16,5 1 30,7 1-3,6 1-1,2-1-3,0 1-16,0 0-16,-5 0-45,-2-2-80,-1 1-39,2-1-21,2 2-34,-4 0 0,3 0 0,1 0 0,1 0 0,-2 0 0,-1 0 0,-4 2 0,-6 1 0,-8-2 0,-5 0 0,-3-1 0,2 0 0,-4 0 0,2-1 0,6 1 0,0 0 0,4 0 0,5 0 0,3 0 0,-2 0 0,-2 0 0,-2 0 0,-6 0 0,-1 0 0,-2 0 0,7 0 0,2 0 0,7 0 0,5 0 0,5 0 0,-5 0 0,-1 0 0,-1 0 0,-3 0 0,-2 0 0,8 0 0,2 1 0,3 1 0,-2 3 0,-3-1 0,-8-1 0,-12 0 0,-10-1 0,-7-2 0,-8 0 0,1 0 0,-1 0 0,-3 0-89,1 3-229,2-2-180,4 1-161,3-4-143,-11 2-363,-7 0 0,-16-1 0</inkml:trace>
  <inkml:trace contextRef="#ctx0" brushRef="#br0" timeOffset="118853.5852">29678 3238 4849,'0'-1'327,"0"1"21,1 0 0,-1-2 0,-1 4 1,1-4-1,-2 2 0,2 2 1,-1-1-1,1 0-141,4 2-185,8 1-22,13-1 0,11 0 0,14-2 0,8 1 0,1-2 0,-5 0 0,-4-2 0,-5 2 0,-9 0 0,-6 0 0,-12-1 0,-7 1 0,-7-2 0,-4 2-130,-4 0-269,4 0-367,-3 0-613,1-1 0,0-2 0,1-1 0</inkml:trace>
  <inkml:trace contextRef="#ctx0" brushRef="#br0" timeOffset="119222.5934">30472 3037 4087,'3'2'44,"3"5"52,0 4 56,1 4 54,-3 9 78,-3 7 43,1 6 25,-2 13 44,0 7 10,0 7 2,0 6-42,0-1-51,0-6-56,0-8-54,0-8-79,0-13-42,0-11-26,0-6-42,1-6-12,1-5-105,4-4-316,15-2-383,-5-2-574,0-1 0,0-10 0,-2-8 0</inkml:trace>
  <inkml:trace contextRef="#ctx0" brushRef="#br0" timeOffset="120400.5994">24446 6289 8191,'1'0'0,"1"0"0,-2 0 0,4 0 0,3 0 0,6 0 0,12 0 0,8 0 0,10 1 0,1-1 0,-4 2 0,-8 1-45,-6 0-169,-10 3-106,-6 2-148,7-5-273,9-3-539,-17 4 0,-1-4 0,-3-3 0</inkml:trace>
  <inkml:trace contextRef="#ctx0" brushRef="#br0" timeOffset="120592.6076">24548 6549 3518,'0'3'252,"2"-2"207,1 2 21,4-1 1,5-1-1,5-2 0,7 2-177,7 1-297,15-7-1297,-16 5 0,-1-3 0,-7-1 0</inkml:trace>
  <inkml:trace contextRef="#ctx0" brushRef="#br0" timeOffset="122679.1142">26100 6082 4318,'0'0'249,"0"-3"116,0 0 38,0 0 0,0 0 0,-1 3 0,-2-3 0,-4 6 0,-2 2 0,0 6-158,-5 9-91,3 9-115,-1 10-39,1 7 0,3 1 0,5 2 0,2-1 0,10-8 0,8-4 0,7-7 0,9-10 0,9-4 0,3-5 0,0-8 0,-3-2 0,-3-7 0,-6-8 0,-6-7 0,-6-9 0,-8-7 0,-8-7 0,-3-5 0,-7-1 0,-9 2 0,-3 1 0,-9 7 0,-12 7 0,-6 8-196,2 9-157,8 9-293,5-18-753,12 26 0,13 4 0,11 2 0</inkml:trace>
  <inkml:trace contextRef="#ctx0" brushRef="#br0" timeOffset="123243.1202">26737 6261 5490,'0'-2'11,"0"2"30,1 0 72,-1-1 84,2 2 30,-2-2 13,1 1 30,-1 0 1,0 0 0,0 0-7,0 1-4,2-1-30,-2 2-73,1-2-83,1 0-31,1 0-11,-2 0-32,-1 0 0,0 0 0,0 0 0,0 0 0,2-2 0,-2 2 0,1 0 0,1-1 0,-1 1 0,-1-2 0,0 2 0,0 0 0,0 0 0,0 0 0,0 0 0,0 0 0,0 0 0,2 0 0,-2 0 0,2 0 0,-1 0 0,1 0 0,4-2 0,0 1 0,2-2 0,4 2 0,-4-6 0,1 3 0,-3 0 0,-2 2-59,-4-1-252,0 3-334,0-6-128,0-2-507,-7 4 0,1-3 0,2-1 0</inkml:trace>
  <inkml:trace contextRef="#ctx0" brushRef="#br0" timeOffset="123975.1286">27362 5956 5485,'2'-7'296,"2"-4"-1,-1 1 1,1-1-1,-2 4 1,-1 5-1,-1 1 1,0 1-1,0-2 1,0 5-250,0 6-46,-3 3 0,-1 9 0,-2 8 0,2 4 0,2 4 0,1 0 0,2 0 0,5-3 0,6-5 0,4-1 0,8-6 0,7-6 0,3-4 0,6-5 0,2-5-182,2-5-67,0-4-43,0-7-5,-4-6-2,-8-2 15,-13-2 44,-6-2 26,-10 1 45,-5 4 26,-2 1 199,-1 4 86,1 2 100,1 5 55,2 2 2,0 4-39,1 2-89,1 1 25,-1 2-27,-1 8-25,-2 7-20,0 5-18,0 11-54,-3 8-52,3 6 0,0 3 24,-2 4 45,0 2-51,4-2-18,-2-6 0,-2-6 0,5-7 0,0-8-34,0-9-235,11-4-262,12-16-940,-5 2 0,3-6 0,5-7 0</inkml:trace>
  <inkml:trace contextRef="#ctx0" brushRef="#br0" timeOffset="124794.6491">28435 5899 4444,'0'-8'198,"0"-2"8,-3 0 0,-5-2 2,-6 4-10,-7 2-13,-2 3-7,-3 0 0,0 6-3,0 3-148,1 7-40,-1 4-5,6 8 47,4 4 10,7 2 22,5 1 26,8 4 29,12-2 49,12 1 49,9 0-3,11-1-5,4-3-4,-1-2-47,-5 3-13,-6-5-11,-5 0-13,-11-3-23,-9-2-47,-10-1-48,-3-3 0,-9 2 0,-8-2 0,-6-2 0,-7-4 0,-9-4 0,-4-7 0,2-2 0,9-7 0,5-4 0,10-2 0,10-8 0,4-1 0,8-5 0,7 0 0,5-2 0,7 0 0,6 0 0,4-2 0,-1 1 0,-1-1 0,-3 1 0,-6 0 0,-7 3 0,-7 0 0,-6 4 0,-8 2 0,-10 0 0,-5 3 0,-6 2 0,-3 2-289,2 8-386,8-5-136,-2 9-472,10 1 0,8 1 0,5 0 0</inkml:trace>
  <inkml:trace contextRef="#ctx0" brushRef="#br0" timeOffset="125413.6611">28965 6024 5173,'0'-7'323,"6"-3"1,5 0-1,5-4 1,3 1-1,5 1 1,2 3-1,1 0 1,4 3-1,7 4-216,1-1-107,0 6 0,-7-1 0,-7 5 0,-9 2 0,-11 9 0,-5 6 0,-6 8 0,-7 5 0,-3 2 0,-4 0-3,-3-4-25,1-10-6,2-9-5,3-5 29,6-5 10,4-6 0,4 2 0,3-2 0,0-2 0,3 2 2,3 0 27,3 0 5,6 0 4,6 0-27,3 0-11,2 5 0,2 0 0,-2 3 0,-2 6 0,-5 4 0,-6 0 0,-7 3 0,-5 0 0,-10-2 0,-9-1 0,-8 2 0,-7-8 0,-14 1 0,-6-4 0,-5-3-210,0-5-345,4-9-930,-9 1 0,1-2 0,3-4 0</inkml:trace>
  <inkml:trace contextRef="#ctx0" brushRef="#br0" timeOffset="125825.6629">26932 6945 4982,'11'-2'181,"14"2"152,21 0 0,21-3 0,16 2 0,20-2 0,10 0 0,8-3 0,6 0 1,0 4-123,-6-4-59,-13 2-152,-25 2 0,-28-1 0,-23 2-160,-21 1-273,-13-4-1086,-16 6 0,-11-2 0,-13 2 0</inkml:trace>
  <inkml:trace contextRef="#ctx0" brushRef="#br0" timeOffset="126142.6715">27050 7077 6231,'15'4'205,"18"3"0,23 0-1,21 1 1,17 0 0,20-2-1,4-3 1,0 3 0,-3 0-1,-10-2-86,-17 1-118,-20 3 0,-19-7 0,-19 2 0,-17 0 0,-8 2-337,-2-5-445,-11 0-632,-6 0 0,-6-4 0,-6-4 0</inkml:trace>
  <inkml:trace contextRef="#ctx0" brushRef="#br0" timeOffset="180727.3935">3577 10063 4031,'-3'-12'207,"-1"-3"102,0-4 107,1-5 13,3 4 0,3-2 0,5-5 0,4 3 0,4 0 0,3 0-131,5 7-76,5 7-102,6 5-106,1 3-14,0 9 0,-5 5 0,-10 7 0,-8 6 0,-9 7 0,-8 6 0,-11 2 0,-9-2 0,-5-2 0,-7-5 0,4-8 0,5-4 0,8-8 0,6-5 0,10-5 0,2-1 0,1-1 0,4-5 0,7 1 0,5 1 0,12-1 0,6 2 0,8 3 0,0 8 0,0 7 0,-3 6 0,-4 10 0,-10 4 0,-7 3 0,-12 1 0,-9-1 0,-15-5 0,-12 0 0,-10-5 0,-7-5 0,-4-7 0,4-5 0,3-8 0,5-2-130,8-5-223,14-7-321,10-14-732,1 3 0,6-8 0,4-6 0</inkml:trace>
  <inkml:trace contextRef="#ctx0" brushRef="#br0" timeOffset="181463.4134">3996 9582 3640,'-14'-18'156,"-3"-8"36,-7-4 49,-5-4 68,2 7 65,-1 6 18,-2 6 4,-6 5-5,-5 3 0,-6 10-84,-9 5-80,-8 11-38,-2 10-53,-8 10-74,3 13-66,-1 11-27,10 9-24,6 6-9,12 8-2,16-3-4,13 2 10,9-6 3,8 0 5,6-4 16,11 2-12,8-5 20,10-1 22,10-3 16,7-3 15,5-8 30,2-6 1,2-5 21,-1-8 5,5-8 16,3-5 41,4-6-10,5-11-1,2-8-3,6-10-11,-2-11-20,-3-9-10,-2-7-22,-4-11-7,-3-8-24,-4-2-30,-9-4-1,-10-4 0,-14-2 0,-15-5 0,-12-5 0,-15-7 0,-14-5 0,-16-2 0,-10 5 0,-14 2 0,-6 11 0,-6 13 0,0 10 0,-2 9 0,0 12 0,8 7 0,4 5 0,10 7-121,10 7-141,7 3-140,9 4-199,2-1-760,2 11 0,6 3 0</inkml:trace>
  <inkml:trace contextRef="#ctx0" brushRef="#br0" timeOffset="196671.4653">6543 9934 6012,'0'-8'241,"0"-2"-1,0-1 0,0-1 0,0 5 0,0 6 0,0-2-1,2 11 1,6 14 0,1 15-221,3 15-19,4 15 0,0 8 0,-3 4 0,-7-4 0,-1-3 0,-5-6 0,-5-8-145,2-12-250,2-17-315,-7-17-23,6-20-18,-4-20 31,-4-26-41,-5-4 146,8-11 219,-7-7 88,0-7 217,3 7 476,5-7 324,2 8 24,2 12 18,10 15-30,12 12 39,13 9-144,11 9-220,19 8-89,14 2-71,8 5-225,1 3-266,-5 3-289,-10 2-165,-22-2-88,-27-9-380,-19 22 0,-23 4 0,-24 7 0</inkml:trace>
  <inkml:trace contextRef="#ctx0" brushRef="#br0" timeOffset="196886.4737">6678 10132 8191,'8'0'0,"10"0"0,16 0 0,15 0 0,10 0 0,12-3 0,0 2 0,-9-2 0,-11 0-312,-16 4-315,-15-1-173,-15-3-490,-22 15 0,-17 5 0,-17 2 0</inkml:trace>
  <inkml:trace contextRef="#ctx0" brushRef="#br0" timeOffset="197133.4878">6651 10469 5164,'3'11'226,"11"2"38,15-1 25,19 2-9,21-5-122,26-6-289,14-8-329,14-6-698,-18 1 0,-17-7 0</inkml:trace>
  <inkml:trace contextRef="#ctx0" brushRef="#br0" timeOffset="197345.4903">7896 9690 7248,'-3'-14'96,"-6"-4"0,-7-1 0,-7 2 1,0 5-1,-14 9 0,-1 12 1,0 7-1,5 12 0,4 9-19,14 14-77,7 11 0,10 7 0,4 5 0,6 4 0,-3 1 0,4-4-273,1-3-331,4-12-858,-14-5 0,-7-8 0,-10-17 0</inkml:trace>
  <inkml:trace contextRef="#ctx0" brushRef="#br0" timeOffset="197527.4929">7564 10239 8191,'12'-8'0,"10"-4"0,10 0-44,11 0-198,7 6-173,6-1-389,-3 4-533,-1-2 0,-1-5 0,-1-3 0</inkml:trace>
  <inkml:trace contextRef="#ctx0" brushRef="#br0" timeOffset="197809.4958">8350 9760 5664,'-10'-12'48,"-4"-1"166,-5-3 39,-4 3 1,1 8-1,1 3 1,2 8-1,0 10 1,6 10-1,6 8-8,1 17-40,5 10-164,4 4-41,7 9 0,0 5-64,6-2-247,3-1-210,4-17-270,-9-6-509,-5-11 0,-8-16 0,-8-15 0</inkml:trace>
  <inkml:trace contextRef="#ctx0" brushRef="#br0" timeOffset="198091.4974">8217 10239 8191,'0'-20'0,"6"1"0,9-5 0,12-5 0,16 8 0,17 6 0,13 0 0,11 5 0,0 1 0,-8 6 0,-11 1 0,-14 4 0,-19 5 0,-11 8 0,-9 3 0,-3 8 0,-4 5 0,-2 2 0,-2 2 0,-1-2-203,0 1-219,6-7-362,-6 0-572,-3-10 0,-2-9 0,-4-9 0</inkml:trace>
  <inkml:trace contextRef="#ctx0" brushRef="#br0" timeOffset="198241.5032">8755 9699 8191,'-2'-17'0,"2"3"-423,6-1-308,-3 4-676,10 8 0,7 12 0,7 4 0</inkml:trace>
  <inkml:trace contextRef="#ctx0" brushRef="#br0" timeOffset="198683.5179">9389 9847 7106,'-2'0'83,"-2"0"5,-7 0-14,-6 9 46,0 6 0,-8 6 1,4 11-1,6 7 0,4 4 1,6 6-120,5 2 37,11-4-6,10-5 15,14-6-47,9-7 0,13-10-101,5-10-175,3-6-182,3-12-222,-3-16-124,-9-10-370,-10 2 0,-18-9 0,-12-1 4009,-11 8-3347,-3 2 152,-4 0 130,4 6 57,-2 12 75,0 8 255,0 7 262,0 13 261,1 8 124,2 9-116,0 9-176,4 5-153,0 2-129,2 0-260,4 0-320,8-17-824,-12 0 0</inkml:trace>
  <inkml:trace contextRef="#ctx0" brushRef="#br0" timeOffset="198853.5181">9812 9627 8191,'0'-5'-295,"0"5"-213,-5-10-969,2 14 0,2 6 0,1 6 0</inkml:trace>
  <inkml:trace contextRef="#ctx0" brushRef="#br0" timeOffset="200217.5437">10485 10093 5188,'14'0'38,"7"0"-16,7 0-18,9-4 0,4-1-8,1-7-31,1-3-50,-4-7-78,-4-6-153,-14-6-169,-12 3 12,-10 2 102,-13 5 141,-12 4 87,-8 10 124,-8 2 124,-6 1 145,-2 6 183,2 1 186,3 6 133,9 10-12,10 12-87,10 9-124,11 11-85,15 6-117,19 3-94,15-2-93,14-5-106,12-9-34,6-9 0,-1-14 0,3-10 0,-3-11-80,-1-12-44,-9-9 5,-11-11 9,-14-7 34,-13-10 74,-15-5 2,-5-2 0,-7 4 0,0 5 0,-3 10 79,3 14 45,3 8-5,-3 12-9,2 9-34,9 9-73,7 11-3,7 14 0,10 9 0,2 7 0,-1 1 0,-1-1 0,-2-7 0,-4-8 0,-1-10 0,0-13 0,1-12 0,0-15 0,3-12 0,3-13 0,-2-8 0,0-6 0,0 0 0,-4 7 0,-4 5 0,-4 15 0,1 10 0,-6 9 0,5 7 0,0 13 0,3 8 0,1 7 0,-1 9 0,1 2-26,1-1-365,8-3-371,-8-3-640,1-7 0,-1-12 0,1-9 0</inkml:trace>
  <inkml:trace contextRef="#ctx0" brushRef="#br0" timeOffset="200884.0471">12532 9873 6903,'-2'-12'143,"1"-2"0,-8 2 0,-1 3 0,-2 6 0,-11 15 0,-1 6 0,-1 15 0,3 11 1,7 11-144,9 7 0,3 1 0,13-4 0,10-9 0,11-6 0,9-16 0,16-13-236,7-11-185,4-12-173,2-16-141,-6-12-36,-7-9-315,-14-8 0,-26 2 2539,-3 3-1881,-10 5 200,-11 6 228,-3 8 0,10 5 235,-8 16 186,-3 7 173,4 13 142,5 12 34,1 6-51,11 4-291,7 8-199,7-1-229,7-5 0,11-6 0,5-8 0,3-10 0,4-8 0,1-11 0,-6-12 0,-8-8 0,-7-11 0,-13-8 0,-5-5 0,-10 2 0,-2 6 0,-4 12 0,1 9 0,-3 14 0,-1 10 0,-8 14 0,-4 17 0,-2 16 0,0 16 0,1 14 0,4 11 0,7 6 0,0 3 0,5 6 0,1-6 0,3-4 0,2-11-378,10-17-403,-3-16-305,6-19 0,8-19 0</inkml:trace>
  <inkml:trace contextRef="#ctx0" brushRef="#br0" timeOffset="201094.0569">14065 10207 8191,'27'-6'0,"14"2"-70,6 0-335,10 0-205,-7-17-811,-14 18 0,-8-2 0,-14 0 0</inkml:trace>
  <inkml:trace contextRef="#ctx0" brushRef="#br0" timeOffset="201271.067">14202 10342 6319,'18'8'208,"12"-1"0,13 4 0,6-1 0,0-2-250,15-5-553,-25-6-707,-12-3 0,-10-6 0,-12-8 0</inkml:trace>
  <inkml:trace contextRef="#ctx0" brushRef="#br0" timeOffset="202289.0783">15685 9793 8191,'1'-3'0,"1"2"0,2 5 0,5 9 0,1 9 0,1 14 0,3 7 0,1 8 0,-5 0 0,0-5 0,1-7 0,-7-7 0,-1-11 0,0-7 0,-2-10 0,-2-5 0,4-12 0,1-10 0,7-15 0,6-10 0,4-12 0,4-3 0,3-4 0,1 7 0,-1 10 0,-1 10 0,-2 13 0,1 15 0,4 7 0,2 16 0,0 13 0,1 12 0,-7 15 0,-9 18 0,-10 10 0,-4 12 0,-7 9 0,-6 11 0,-3 1 0,3 5 0,-1-1 0,6-2 0,5-9 0,8-8 0,5-12 0,5-11 0,2-17 0,9-13 0,3-16 0,6-14-366,23-16-399,-12-13-647,3-13 0,2-10 0</inkml:trace>
  <inkml:trace contextRef="#ctx0" brushRef="#br0" timeOffset="202871.0876">15458 9813 4803,'0'-9'157,"0"-1"49,-3 0 4,0 3-22,-4 6 84,-6 14 79,-4 15 1,-3 19-1,-3 11 1,4 21-128,0 6-29,1 0-50,3 0-87,3-6-246,9-10-505,-12-9-703,-3-19 0,2-16 0,-8-16 0</inkml:trace>
  <inkml:trace contextRef="#ctx0" brushRef="#br0" timeOffset="203033.089">14911 10094 8191,'0'-5'0,"0"0"0,0 2-359,10 0-253,6-6-832,14 16 0,8-2 0</inkml:trace>
  <inkml:trace contextRef="#ctx0" brushRef="#br0" timeOffset="203173.0893">15340 10204 6651,'0'0'171,"0"1"-226,1 1-269,2-6-964,4 4 0,1-2 0,2 1 0</inkml:trace>
  <inkml:trace contextRef="#ctx0" brushRef="#br0" timeOffset="203525.0909">16866 10152 8191,'17'0'0,"17"0"0,12 0 0,13 0 0,4 0 0,-4 0-220,-2 1-278,-8-1-265,1 0-579,-25 0 0,-10 2 0</inkml:trace>
  <inkml:trace contextRef="#ctx0" brushRef="#br0" timeOffset="203745.0913">17062 10453 7698,'0'6'55,"5"0"0,7 2-1,7-1 1,12 1 0,13-6-1,3-2 1,-3 2 0,-6-2-215,-8 2-381,-13-2-236,-6-5-554,-16 5 0,-8-3 0,-10-4 0</inkml:trace>
  <inkml:trace contextRef="#ctx0" brushRef="#br0" timeOffset="205629.6019">18863 9593 4099,'4'-19'446,"-1"-4"1,0-2 0,0 0 0,-2 13-1,0 5 1,2 6 0,2 2-1,2 9 1,4 8-375,1 9-72,-2 10 0,2 8 0,-5 5 0,-6-1 0,2 1-212,-1-4-255,2-19-347,-4-13-525,4-2 0,-4-11 0,0-13 0</inkml:trace>
  <inkml:trace contextRef="#ctx0" brushRef="#br0" timeOffset="205931.6036">18867 9401 4694,'0'-40'383,"3"-8"1,1-4 0,8-6 0,9 20 0,13 12 0,8 5 0,11 5 0,2 5 0,-6 7-342,-6 4-42,-11 7 0,-11 6 0,-10 8 0,-7 6 0,-4 7 0,-4 3 0,-4-2 0,-3-1 0,-5-5 0,-7-2 0,-3-8-205,-1 2-195,15-5-344,-10 1-624,11-6 0,6-3 0,5-6 0</inkml:trace>
  <inkml:trace contextRef="#ctx0" brushRef="#br0" timeOffset="206183.6085">19605 9574 5708,'4'2'92,"2"1"20,3 6 17,1 4 14,0 8 4,-3 3 4,1 6-144,0 5-208,4-3-313,-10-1-640,-3-6 0,-3-9 0,-4-11 0</inkml:trace>
  <inkml:trace contextRef="#ctx0" brushRef="#br0" timeOffset="206470.6104">19579 9515 5530,'17'-14'167,"8"-1"42,8 1 20,10 2 8,1 9 13,-3 12 9,0 11 6,-5 8 5,-4 9 0,-8 10-119,-7 6-73,-9 1-55,-10-2-26,-9-3 12,-10-8 6,-9-5 3,-9-9-56,-7-5-172,-4-6-206,15-11-363,-3-2-527,11-8 0,14-7 0,9-8 0</inkml:trace>
  <inkml:trace contextRef="#ctx0" brushRef="#br0" timeOffset="206771.6203">20402 9421 8191,'0'-6'0,"-2"2"0,-4 0 0,-9 2 0,-3 8 0,-9 11 0,-4 9 0,6 9 0,6 6 0,12 7 0,13 2 0,15 0 0,14 0 0,11-6 0,11-2 0,6-12 0,0-3-265,1-9-421,-5-12-763,-29-1 2,-14-2-1</inkml:trace>
  <inkml:trace contextRef="#ctx0" brushRef="#br0" timeOffset="207121.6209">19017 10276 6005,'-10'0'178,"3"0"54,2 2 1,20-2-1,40 4 0,28-1 1,36 0-1,41 3 0,21 2 1,11 0-139,7-1-39,-1-1-55,-3-3 0,-19-1 0,-23-4 0,-32 2 0,-44 2 0,-38-4 0,-25 2 0,-24 0-326,1 0-1247,-37 2 0,-13-2 0</inkml:trace>
  <inkml:trace contextRef="#ctx0" brushRef="#br0" timeOffset="207351.6223">19747 10169 39,'-25'35'1,"-17"12"0,-9 16 2,-10 12-11,11-8 0,-2 5 0,4 5 0</inkml:trace>
  <inkml:trace contextRef="#ctx0" brushRef="#br0" timeOffset="207935.6244">19046 10839 8191,'0'0'0,"4"0"0,-1 4 0,3 10 0,4 11 0,3 17 0,0 12 0,-1 11 0,-1 2 0,-5 1 0,-5-4 0,1-10 0,-2-10-146,-2-13-213,4-16-228,-2-16-36,0-20 55,0-15 70,0-23 73,0-13 113,0-15 76,0-13 206,0-7 175,3 7 214,7 12 228,9 20 37,10 20-58,8 24-66,12 13-76,3 11-112,-1 12-75,-2 13-207,-10 9-30,-13 3 0,-15 9 0,-8-3 0,-16-3 0,-11-9 0,-11-6 0,-8-7-134,-11-8-260,12-5-347,-1-6-643,16-3 0,18 1 0,10-6 0</inkml:trace>
  <inkml:trace contextRef="#ctx0" brushRef="#br0" timeOffset="208337.6357">19771 10930 6012,'0'14'25,"-3"8"32,-1 9 102,-2 12 38,0 3 20,-5 2 1,2 3 0,-3-6 0,-2-3-25,4-7-101,-2-12-61,2-14-112,6-16-141,-1-15-32,4-19 10,2-11 103,11-12 111,5-9 30,6 1 25,5 2 100,6 10 38,0 10 79,-3 18 39,1 14-6,0 14-31,-2 13-104,-4 15-109,0 8-31,-4 11 0,-2 10 0,-4 4 0,-3 3-269,-1 2-387,-9-18-798,-9 3 2,-6-10-1,-7-14 0</inkml:trace>
  <inkml:trace contextRef="#ctx0" brushRef="#br0" timeOffset="208499.6383">19818 11176 7569,'14'-9'69,"11"-3"0,10 0-156,11 0-241,7 3-317,-5-6-684,-3 6 0,-6 0 0,-4-7 0</inkml:trace>
  <inkml:trace contextRef="#ctx0" brushRef="#br0" timeOffset="208781.6399">20591 10842 5700,'-1'-3'98,"-7"-2"147,-1 2 11,-6 0 0,0 6-1,-8 8 1,5 7 0,1 9 0,9 8 0,2 7-69,13 1-29,11 0-146,11-7-12,10-4 0,10-8 0,4-6 0,0-7-347,8-10-442,-15-8-622,-7-11 0,-3-13 0</inkml:trace>
  <inkml:trace contextRef="#ctx0" brushRef="#br0" timeOffset="209041.6403">21280 10279 8191,'1'-3'0,"5"3"0,10 0 0,9 9 0,12 8 0,12 10 0,4 6 0,-1 6 0,-4 0 0,-5-3-119,-7-5-381,-5-12-231,-8-11-637,-13-3 0,-4-13 0,-6-11 0</inkml:trace>
  <inkml:trace contextRef="#ctx0" brushRef="#br0" timeOffset="209235.6452">21633 10230 7993,'-8'-8'22,"-4"5"0,-9 0 0,-10 6 0,-1 17 0,-2 9 0,-2 10 0,4 11 0,7 4 0,5 4-150,10 1-332,16-15-1061,4-2 2,7-14-1,12-19 0</inkml:trace>
  <inkml:trace contextRef="#ctx0" brushRef="#br0" timeOffset="209469.6553">22137 9930 8191,'3'2'0,"-1"15"0,3 10 0,4 14 0,0 10 0,8 13 0,2-2 0,1 4-164,3-3-384,4-14-947,-11-6 0,0-11 0,0-15 0</inkml:trace>
  <inkml:trace contextRef="#ctx0" brushRef="#br0" timeOffset="209817.6595">22583 10042 8191,'0'-4'0,"0"2"0,-4 2 0,-1 9 0,-1 9 0,0 15 0,3 11 0,3 9 0,7 3 0,9 1 0,7-6 0,10-7 0,9-10 0,7-10 0,0-14 0,0-10 0,-1-12 0,-8-13 0,-11-8 0,-11-9 0,-10-10 0,-15-2 0,-7-2 0,-9 1 0,-3 4 0,-3 6-191,5 12-274,10 1-1042,4 17 0,6 9 0</inkml:trace>
  <inkml:trace contextRef="#ctx0" brushRef="#br0" timeOffset="210169.6613">23305 9960 5927,'-19'10'239,"-8"8"1,-5 9-1,-4 9 1,7 7-1,11 1 1,10 4-1,11-2 1,14 1-1,15-3-130,13-4-109,14-4 0,10-12 0,2-7 0,-3-13 0,-1-9 0,-13-15 0,-8-10 0,-18-9 0,-16-14 0,-24-2 0,-24-4 0,-25 2 0,-11 8-386,-10-2-1175,-8 19 0,8 10 0</inkml:trace>
  <inkml:trace contextRef="#ctx0" brushRef="#br0" timeOffset="211715.1814">5902 13021 5587,'1'-1'-17,"5"1"-2,0 9 5,4 6 3,6 16 19,3 13 5,1 16 2,1 8 2,-2 9 1,-3 3 16,-6 0 20,-2-3 2,-5-5-31,-3-9-89,0-12-170,0-14-296,0-18-457,-3-12 0,-6-13 0,-3-18 0</inkml:trace>
  <inkml:trace contextRef="#ctx0" brushRef="#br0" timeOffset="212027.1899">5876 13184 4074,'-3'-56'356,"3"-15"75,-1-8 0,6-10 0,11 25 0,9 19 0,12 8 1,15 8-1,9 10 0,2 9-195,2 9-160,-3 14-76,-7 12 0,-13 12 0,-13 5 0,-15 10 0,-11-1 0,-10-4 0,-12-7 0,-12-5 0,-13-8 0,-14-5-94,-1-4-186,7-3-334,10-14-826,18 8 0,16-4 0,17 0 0</inkml:trace>
  <inkml:trace contextRef="#ctx0" brushRef="#br0" timeOffset="212313.2062">6733 13372 6254,'3'9'180,"0"5"15,2 5 11,-1 8 1,0 8-1,2-2 0,-3 4-92,-2-1-201,-1-1-182,15-13-1173,-24-2 0,-7-9 0,-4-6 0</inkml:trace>
  <inkml:trace contextRef="#ctx0" brushRef="#br0" timeOffset="212495.7104">6588 13326 6053,'0'-26'238,"4"-2"-1,7-1 1,8-1-1,15 17 1,17 11-1,16 11 1,8 9-1,-1 8 1,-8 10-238,-16 10 0,-18 5 0,-20 5 0,-15-2 0,-20 1 0,-21-7 0,-12-4 0,-10-10 0,-7-8-260,10-11-213,23-12-1018,6-6 0,20-9 0,15-11 0</inkml:trace>
  <inkml:trace contextRef="#ctx0" brushRef="#br0" timeOffset="212807.7121">7462 13208 4007,'-12'0'73,"-7"0"79,-9 0 125,-4 0 142,1 1 0,-1 6 0,3 7 0,3 7 0,2 7 0,4 9-7,6 4-66,9 6-79,9 2-124,16 2-143,18-1 0,15-4 0,12-8-282,27-10-475,-16-11-673,-7-11 0,-10-11 0,-14-7 0</inkml:trace>
  <inkml:trace contextRef="#ctx0" brushRef="#br0" timeOffset="213139.7138">8132 13312 8191,'5'0'0,"2"0"0,9 0 0,11 0 0,9 2 0,9 0 0,9-2 0,0 0-260,0 0-363,-18-19-838,-16 17 0,-13 1 0,-18 2 0</inkml:trace>
  <inkml:trace contextRef="#ctx0" brushRef="#br0" timeOffset="213311.718">8275 13585 6327,'9'9'207,"3"2"0,6 0 0,7-1 0,1-3 0,4-6 0,-2-1 0,-2 0-49,-2-1-532,-15-15-1138,-10 11 0,-14 2 0</inkml:trace>
  <inkml:trace contextRef="#ctx0" brushRef="#br0" timeOffset="215676.2343">10652 13041 65,'-33'-27'-1,"-5"-18"-4,-7 3 2,-26 11 2,-2 11-2,14-11-1,-15 19 2,-11-2 0,13-4 2,1 6 2,2 16-11,30-1 0,24 2 0,27-9 0</inkml:trace>
  <inkml:trace contextRef="#ctx0" brushRef="#br0" timeOffset="216128.2373">9960 12796 8191,'0'-5'0,"3"-2"0,14 0 0,17 0 0,20 5 0,20 0 0,16 2 0,-1 3 0,-5-2 0,-12 4 0,-16 0 0,-16 6-244,-16-1-356,-10-6-869,-19 5 0,-17-2 0,-11-3 0</inkml:trace>
  <inkml:trace contextRef="#ctx0" brushRef="#br0" timeOffset="216395.2498">10255 12844 7417,'0'6'86,"0"3"0,0 11 0,0 6 0,1 11 0,5 8 0,1 6 0,5 6 0,2 3 0,5 3-86,-3-1-20,0-1-380,-2-10-412,-8-8-579,-7-4 0,-11-13 0,-14-10 0</inkml:trace>
  <inkml:trace contextRef="#ctx0" brushRef="#br0" timeOffset="216551.2582">9907 13516 8191,'7'0'0,"9"0"0,19 0 0,19-1 0,21 2 0,19-1 0,7 0 0,4 0 0,-9 0 0,-12 0 0,-15 0-189,-21 0-291,-7-9-1024,-27-4 0,-16 2 0,-10-4 0</inkml:trace>
  <inkml:trace contextRef="#ctx0" brushRef="#br0" timeOffset="217051.2589">10611 12328 8191,'0'-24'0,"3"-7"0,3-4 0,4-6 0,4 7 0,7 10 0,2 2 0,1 7 0,1 4 0,-3 8 0,-2 8 0,-6 11 0,-5 8 0,-6 11 0,-5 10 0,-5 6 0,-6-2 0,2 2 0,-5-5 0,4-8 0,3-9 0,4-5 0,4-9 0,2-6 0,-1-4 0,10-2 0,4-1 0,12-2 0,9 0 0,8-2 0,1 1 0,0 1-282,0 0-325,-8-4-853,-7 6 0,-8 5 0,-5 3 0</inkml:trace>
  <inkml:trace contextRef="#ctx0" brushRef="#br0" timeOffset="217311.2592">11220 13054 8191,'0'1'0,"0"1"0,0 1 0,3 3 0,2 6 0,1 7 0,1 10 0,6 7 0,-3 7 0,-1 3 0,-2-3-312,-3-1-240,2-21-913,-8 2 0,-3-16 0,-5-7 0</inkml:trace>
  <inkml:trace contextRef="#ctx0" brushRef="#br0" timeOffset="217619.269">11040 12984 6283,'-7'-21'212,"4"-1"0,0-1 0,8-1 0,21 16 0,18 8 0,18 2 0,15 6 0,4 8 0,-7 6-212,-14 13 0,-12 8 0,-17 5 0,-15 6 0,-10-1 0,-14-1 0,-13-3 0,-14-5 0,-11-3 0,-11-7-189,-5-5-187,5-5-264,14-17-757,4-2 0,14-5 0,18-9 0</inkml:trace>
  <inkml:trace contextRef="#ctx0" brushRef="#br0" timeOffset="217945.2877">11978 12954 6230,'-15'0'174,"-11"1"29,-9 7 1,-7 5-1,2 8 1,-1 11-1,10 9 1,8 5-1,14 6 1,12 2-75,20 0-99,14-1-30,17-10 0,9-4 0,5-10 0,-4-10 0,-8-7 0,-10-7-256,2-2-531,-24-15-642,-12 1 0,-9-5 0,-10-8 0</inkml:trace>
  <inkml:trace contextRef="#ctx0" brushRef="#br0" timeOffset="219355.7935">12530 13234 5571,'-1'-9'291,"-2"2"0,1-2 0,1 1 0,1 5 0,0 2 0,1 1 0,-1 0 0,0 0 1,0 0-292,0 0 0,0 0 0,0-1 0,0 1 0,0 0 0,0-2 0,0 2 0,0-1 0,0-1 0,0-3 0,0-1 0,0 2 0,0-2 0,0 0 0,0 1 0,0 5 0,0-2-108,2 4-232,5 5-283,-1-16-801,6 18 0,6-1 0</inkml:trace>
  <inkml:trace contextRef="#ctx0" brushRef="#br0" timeOffset="219977.7967">13252 12969 8191,'0'-3'0,"0"3"0,-3 2 0,3 9 0,3 10 0,-3 18 0,1 11 0,2 11 0,3 4 0,0 3 0,0-3 0,-2-9 0,-2-10 0,-2-17 0,0-10 0,0-12 0,0-11 0,0-9 0,0-13 0,-5-11 0,-2-10 0,-3-10 0,-3-10 0,1-4 0,5-4 0,4-1 0,6 3 0,7 10 0,10 11 0,9 12 0,10 17 0,10 14 0,-1 9 0,-1 15 0,-10 11 0,-14 5 0,-15 5 0,-10 9 0,-16-1 0,-15 1 0,-12-2 0,-8-4 0,-3-6 0,4-3 0,8-6 0,12-2 0,11-2 0,9 1 0,9-1 0,18 2 0,14 2 0,14-4 0,9-1 0,12-1 0,3-3-256,7 0-439,-9-10-754,-12-1 2,-8-3-1</inkml:trace>
  <inkml:trace contextRef="#ctx0" brushRef="#br0" timeOffset="220347.7972">13916 13133 8191,'0'-1'0,"0"-1"0,0 5 0,0 5 0,0 8 0,0 11 0,0 9 0,-1 12 0,-1 4 0,1 3 0,0 5 0,-1-4 0,2-6 0,0-7 0,3-7 0,7-10 0,6-7 0,8-4 0,13-8 0,10-2 0,4-4 0,2 1 0,-2-4 0,-5 1-88,-3 1-367,-7-1-289,-4-6-636,-10 4 0,-11-1 0,1-1 0</inkml:trace>
  <inkml:trace contextRef="#ctx0" brushRef="#br0" timeOffset="220881.8082">15155 13437 7047,'0'0'127,"5"0"0,7 0 0,7 0 0,17 0 0,10 0 0,12 0 0,0 0 0,0 0 1,-12 0-128,-9 0-419,-5-7-397,-19 6-575,-7 4 0,-9 2 0,-9 3 0</inkml:trace>
  <inkml:trace contextRef="#ctx0" brushRef="#br0" timeOffset="221096.8177">15357 13738 5992,'2'6'244,"3"0"0,10 0 1,7 0-1,4-1 0,11-4 1,3-1-1,-4-1 0,-8 1 1,-9 0-245,-9 0-194,-6 1-387,-4-7-902,-6 6 0,-6 2 0,-5-2 0</inkml:trace>
  <inkml:trace contextRef="#ctx0" brushRef="#br0" timeOffset="223144.8354">16606 13174 4915,'1'-7'291,"1"2"51,-2-2 0,0-1 0,1 5 0,-1 3-1,0-1 1,0 3 0,-1 6 0,-5 9-143,-1 9-148,-4 12-51,3 10 0,2 8 0,3 2 0,6 1 0,8-5 0,6-6 0,6-8 0,8-11 0,10-8 0,3-6 0,4-9 0,3-5 0,-3-5 0,-7-10 0,-6-5 0,-10-8 0,-9-9 0,-9-2 0,-6-2 0,1-1 0,-4 7 0,2 7 0,0 10 0,2 5 0,-4 9 0,0 6 0,-3 12 0,-1 9 0,2 11 0,1 11 0,1 8 0,2 5 0,0-1-38,0-1-376,5-10-379,-2-8-596,0-3 0,1-12 0,2-12 0</inkml:trace>
  <inkml:trace contextRef="#ctx0" brushRef="#br0" timeOffset="223557.849">17338 13306 8178,'-9'0'0,"-3"6"0,-5 8 0,-6 8 0,6 12 0,3 16 0,6 2 0,4 6 0,8-3 0,7-6 13,9-11-13,1-6 0,12-8 0,5-9 0,3-11 0,2-7 0,-3-12 0,-6-10 0,-9-10 0,-11-10 0,-7-8 0,-13-5 0,-11 0 0,-9 0 0,-8 12 0,-6 9 0,-5 17-376,13 9-391,4 9-642,11 12 0,11 8 0,17 0 0</inkml:trace>
  <inkml:trace contextRef="#ctx0" brushRef="#br0" timeOffset="223857.8494">17898 13534 8191,'0'0'0,"0"0"0,-1 0 0,1 0 0,1 0 0,-1 3 0,0-3 0,0 4 0,0 0 0,0 2 0,0-2 0,0 2 0,0-1 0,0-5 0,0 0 0,0 0 0,0 0 0,0 0-227,10-2-576,-7-4-629,-1 2 0,1-9 0,5-6 0</inkml:trace>
  <inkml:trace contextRef="#ctx0" brushRef="#br0" timeOffset="224137.8498">18308 13209 8191,'17'-4'0,"11"2"0,11-3 0,14 3 0,2-1 0,5 1 0,-7 2 0,-9-2 0,-12 2 0,-16-1-332,-4-1-467,-19-2-613,-12 2 0,-13 1 0</inkml:trace>
  <inkml:trace contextRef="#ctx0" brushRef="#br0" timeOffset="224562.3516">18206 13164 5642,'-5'4'261,"0"7"3,-1 3 0,-4 8 0,2 8 0,3 4 0,-2 5 0,4 0-1,3-4 1,0-2-90,0-8-171,3-5-3,2-6 0,11-1 0,9-7 0,6-4-10,10-2-23,2-2 1,2-7 32,2-1 0,-2-2 0,3-1 0,0-2 0,-2 3 0,-4 5 0,-2 4 10,-1 7 23,-10 11-1,-9 10-32,-8 6 0,-8 9 0,-10 5 0,-9-3 0,-10-3 0,-7-3 0,-14-7 0,-9-7 0,-7-5 0,-6-5-135,-1-5-331,8-14-1052,-4 7 0,11-3 0</inkml:trace>
  <inkml:trace contextRef="#ctx0" brushRef="#br0" timeOffset="225420.3622">18851 13333 8191,'16'-12'0,"6"-4"0,11-5 0,12-2 0,4 3 0,7 4 0,2 4 0,-3 6 0,-8 3 0,-12 3 0,-6 8 0,-12 7 0,-6 7 0,-5 9 0,-6 6 0,-7 4 0,-9 0 0,-5-3 0,-7 1-145,-3-8-61,0-10 2,4-6 25,6-7 139,9-8 40,7-2 0,7-2 0,10-4 0,10 2 0,14 0 144,8 1 62,8 3-1,0 2-26,-2 4-139,-5 1-40,-9 7 0,-7 6 0,-13 7 0,-8 2 0,-8 5 0,-8-3 0,-10 0 0,-8-5 0,-10-3 0,-8-6 0,-8-6 0,0-3-216,13-4-483,-2-7-756,8 1 0,13-4 0,16-4 0</inkml:trace>
  <inkml:trace contextRef="#ctx0" brushRef="#br0" timeOffset="226136.3758">20012 13414 8191,'3'-3'0,"-2"0"0,6 2 0,1-1 0,-1 13 0,3 6 0,1 9 0,-5 6 0,-1 5 0,-4 1 0,-2-7 0,1-7 0,-2-6 0,2-6 0,0-6 0,0-5 0,0-6 0,0-9 0,2-8 0,1-8 0,6-10 0,3-2 0,7-1 0,4-3 0,5 5 0,-1 7 0,5 5 0,3 7 0,5 10 0,3 6 0,2 7 0,-2 11 0,-5 9 0,-8 11 0,-7 8 0,-6 7 0,-8-1 0,-6-4 0,-2-6 0,-1-12 0,-2-7 0,-4-10 0,-3-4-27,-1-8-68,3-7 5,1-7 40,4-8 14,8-5 36,9-5 0,6 1 0,5-3 0,11 3 0,-1 1 27,1 7 67,3 9-4,4 8-39,-2 6-15,0 12-36,-5 14 0,-6 8 0,-10 9 0,-6 12 0,-5 2 0,-7 4 0,-2-2 0,-4-2 0,-3-8-214,-4-9-260,3-21-1026,-10 0 0,-1-11 0,6-12 0</inkml:trace>
  <inkml:trace contextRef="#ctx0" brushRef="#br0" timeOffset="226724.882">21246 13197 5602,'11'0'52,"0"8"41,2 9 101,6 12 70,-3 10-1,-1 12-1,3 9 1,2 1 0,-1-3 0,-3-6-39,-2-8-14,-4-16-40,-4-9-102,-2-10-68,2-4 0,6-10 0,5-5 0,5-9 0,2-6 0,-1-8 0,-2-3 0,-3-1 0,-5 4 0,0 1 0,-4 10 0,-3 5 0,-2 10 0,2 3 0,4 8 0,3 4 0,7 11 0,5 5 0,2 6 0,3 4 0,4-1 0,2-6 0,-2-3 0,4-10 0,2-6 0,-2-6 0,0-6 0,-5-10 0,-3-9 0,-8-5 0,-7-8 0,-4-4 0,-6-5 0,-2 3 0,-1-2 0,1 3 0,0 5 0,-3 8-47,1 10-419,2 2-309,-6 8-605,-9 10 0,-13 3 0,-12 2 0</inkml:trace>
  <inkml:trace contextRef="#ctx0" brushRef="#br0" timeOffset="250487.032">6180 15141 4404,'0'-7'70,"0"2"44,0-2 66,0 0 166,0-2 36,0 5 1,0-1 0,0 3-1,2 2 1,1 10-41,-2 14-29,1 15-44,-1 16-66,-1 19-166,-1 8-37,-1 5 0,-1 2 0,0-4 0,-2-9 0,3-9-123,1-12-115,1-14-96,0-14-164,11-21-303,-6-9-438,3-18 0,0-17 0,0-17 0</inkml:trace>
  <inkml:trace contextRef="#ctx0" brushRef="#br0" timeOffset="250727.0323">6211 15105 6798,'4'-44'155,"11"-5"0,13-4-1,17-1 1,16 29 0,9 20-1,6 13 1,-7 14 0,-10 16 0,-14 7-155,-16 12 0,-18 0 0,-12-5 0,-15-6 0,-16-8 0,-11-6 0,-8-8 0,-7-5-247,4-3-229,13-11-287,11-26-578,16 23 0,11-5 0</inkml:trace>
  <inkml:trace contextRef="#ctx0" brushRef="#br0" timeOffset="251237.033">6938 15438 8182,'0'6'0,"0"1"0,0 7 0,0 8 0,0 10 0,-4 8 0,-2 9 0,-2 5 0,-4 2 0,-5-1 9,4-5-9,-2-8 0,7-10 0,0-9 0,4-9 0,3-6 0,1-7 0,0-11 0,0-14 0,4-13 0,2-16 0,8-19 0,9-9 0,11-6 0,0 10 0,-1 10 0,1 18 0,-2 21 0,-4 19 0,3 14 0,0 21 0,-2 18 0,-3 15 0,-6 14 0,-5 5 0,-2-3 0,-3 0 0,-4-11 0,-2-8 0,0-10-238,-2-9-199,-1-12-302,-4-13-616,-10-18 0,-6 4 0,-8-11 0</inkml:trace>
  <inkml:trace contextRef="#ctx0" brushRef="#br0" timeOffset="251397.0333">6930 15765 8191,'1'-4'0,"8"1"0,13 1 0,15 2 0,17 0-389,19 0-336,7 0-690,-7-2 0,-2 1 0,-6-8 0</inkml:trace>
  <inkml:trace contextRef="#ctx0" brushRef="#br0" timeOffset="251686.047">7920 15429 8191,'-9'-9'0,"-5"-2"0,-3 0 0,-11 3 0,-4 5 0,-3 13 0,-2 5 0,3 10 0,5 6 0,13 5 0,6 5 0,6 5 0,9 0 0,11 1 0,10-1 0,13-1-146,17-8-403,8-18-950,1-2 0,-1-10 0,-5-12 0</inkml:trace>
  <inkml:trace contextRef="#ctx0" brushRef="#br0" timeOffset="251901.0554">8461 15567 8191,'3'-5'0,"3"-1"0,2 0 0,4-1 0,7 1 0,4 2 0,9 3 0,6-1 0,3 6-208,1 5-367,15-7-906,-31 9 0,-12 5 0,-7-1 0</inkml:trace>
  <inkml:trace contextRef="#ctx0" brushRef="#br0" timeOffset="252085.0592">8583 15793 7511,'-3'6'76,"1"2"-1,1 1 1,2 6-1,8 2 1,6-3-1,9-1 1,9 0-1,6-2 1,-1-2-76,-5-2-432,-1-7-1119,-22 0 0,-13 0 0,-14-4 0</inkml:trace>
  <inkml:trace contextRef="#ctx0" brushRef="#br0" timeOffset="253812.5622">10320 15256 5426,'-8'-6'301,"-1"-1"1,1-3 0,-1-1 0,7 2 0,0 5 0,6 2 0,13-1 0,21 3 0,20 0-254,25-3-48,23 3 0,7 3 0,-3-2 0,-12 6 0,-14 1-225,-21 5-393,-11-9-851,-39 6 0,-26-1 0,-26-6 0</inkml:trace>
  <inkml:trace contextRef="#ctx0" brushRef="#br0" timeOffset="254294.5641">10574 15225 8191,'0'-2'0,"3"2"0,4 0 0,0 6 0,0 6 0,2 13 0,-2 10 0,-4 15 0,-1 11 0,-5 8 0,-3 6 0,-3 0 0,-1-1 0,-6-6 0,0-8-79,-2-10-139,0-8-99,0-9-145,-4-10-162,3-14-109,-1-9-38,-6-6 3,7 1 131,0-1 112,1 3 154,2 3 255,4-1 207,2-5 305,3 0 228,2-1 109,4 2 37,1 1-1,10 0-132,13 4-112,12 0-76,17 0-115,14 0-107,12 0-161,5 0-66,-3 0 0,-3 0 0,-12 0-248,-13 0-214,-16-3-274,-17-13-613,-12 7 0,-11-6 0</inkml:trace>
  <inkml:trace contextRef="#ctx0" brushRef="#br0" timeOffset="254834.5815">10982 14482 6093,'0'-13'233,"0"-2"0,6-5 0,3 2 0,4 3 0,4 5 0,9-1 0,2 6 0,-1 2 1,2 2-234,-3 6 0,-4 5 0,-7 8 0,-6 5 0,-4 9 0,-7 9 0,-10 4 0,-6 6 0,-6 3 0,-4-3 0,-1-2 0,6-6 0,6-10 0,11-8 0,9-7 0,11-4 0,12-5 0,7-2 0,6-2 0,5-2 0,-1-2 0,-6 0 0,-6 1 0,-7-1-219,-2 5-340,-5-5-203,-4 0-568,-1 9 0,5-6 0,-4-1 0</inkml:trace>
  <inkml:trace contextRef="#ctx0" brushRef="#br0" timeOffset="255898.591">11364 15387 5661,'0'-3'115,"0"2"129,0 0 13,0 2 1,0 9 0,0 14 0,-5 14 0,1 17 0,-5 12 0,-4 8-49,2-3-66,0-3-129,0-12-14,4-10 0,1-11 0,0-13 0,-4-10 0,0-8-87,-3-9-37,2-10-7,0-12-8,8-13-7,2-12 0,5-14-14,7-7 1,10-6 93,8-2 66,7 8 86,6 14 38,1 12 7,-1 14 8,-3 17 7,0 9 0,-4 9 14,-5 12-1,-5 6-92,-9 8-67,-10 5 0,-8 5 0,-11-1 0,-13-1 0,-7-3 0,-6-5 0,-3-4 0,4-8 0,8-2 0,7-4 0,10-1 0,7 1 0,5 2 0,8-1 0,9 3 0,13 2 0,7 0 0,9 0 0,2 1 0,-2 0 0,-6-1 0,-6 0-167,-7 0-177,-4 0-188,-4-8-213,-7-3-66,0-6-307,-1-3 0,0-13 0,1-1 0</inkml:trace>
  <inkml:trace contextRef="#ctx0" brushRef="#br0" timeOffset="256530.0991">11882 15481 8191,'0'-9'0,"0"-2"0,0 1 0,3 0 0,-2 10 0,1 12 0,0 10 0,1 8 0,0 13 0,-1 8 0,-2 4 0,0-7 0,0-6 0,0-8 0,0-10 0,-2-10 0,1-8 0,-2-8 0,1-11 0,1-11 0,7-15 0,3-12 0,5-14 0,0-4 0,4 3 0,-5 10 0,-3 12 0,0 13 0,-3 16 0,1 10 0,4 12 0,1 10 0,3 10 0,0 9 0,1 10 0,-2 3 0,-2-1 0,-3-2 0,-3-9 0,-1-4 0,-3-9 0,1-6 0,-1-7 0,-2-5 0,1-4 0,2-4 0,4-12 0,4-10 0,6-7 0,5-13 0,4-7 0,2 2 0,-1 2 0,-5 11 0,-3 7 0,-7 12 0,-4 10 0,1 6 0,3 8 0,0 7 0,0 9 0,1 8 0,-6 9 0,-4 7 0,-1 6 0,-3 4 0,-2-1 0,-1 0 0,-4-1-69,0-6-328,-1-9-331,3-11-671,2-7 0,3-11 0,13-8 0</inkml:trace>
  <inkml:trace contextRef="#ctx0" brushRef="#br0" timeOffset="256912.1008">12848 15519 8191,'-3'-12'0,"-3"-3"0,-4 2 0,-6-3 0,2 10 0,-8 7 0,3 6 0,3 7 0,7 6 0,6 4 0,4 8 0,10 0 0,4 3 0,5-2 0,7 0 0,2-3 0,0 1 0,-7-2 0,-6-2 0,-7-1 0,-7-4 0,-6-3 0,-5-4 0,-9-1 0,-11-3 0,-10-5 0,-9-4 0,-1 0 0,0-2-150,10-2-263,14-3-292,11-12-679,12 5 0,20-6 0,20-9 0</inkml:trace>
  <inkml:trace contextRef="#ctx0" brushRef="#br0" timeOffset="257106.1041">13204 15716 8191,'3'-1'0,"2"-2"0,-1 0 0,3 2 0,-7 1 0,1 0 0,4 1-363,2-10-1202,-1 11 0,-3-4 0,0 2 0</inkml:trace>
  <inkml:trace contextRef="#ctx0" brushRef="#br0" timeOffset="257994.1186">13760 15477 8191,'0'-7'0,"0"2"0,3 2 0,3 0 0,3 13 0,2 14 0,2 12 0,-3 14 0,-1 8 0,-5 7 0,-1 1 0,-3-5 0,0-8 0,0-10 0,0-8 0,0-12 0,0-11-194,0-9-138,0-14-53,0-14 0,0-15 21,0-17 26,0-17 27,4-9 80,5-5 176,8 2 55,5 9 193,7 13 139,6 14 53,3 18 0,2 15-21,5 9-26,1 13-27,-9 5-80,-4 11-175,-7 6-56,-15 7 0,-6 4 0,-15 2 0,-12 1 0,-12-3 0,-7-1 0,-10-7 0,0-9 0,6-4 0,12-5 0,10-3 0,13 1 0,7 4 0,10 5 0,10 4 0,11 4 0,8 4 0,10-2 0,0-3 0,-4 0-16,0-2-282,-6-1-286,-4-10-134,-3-4-81,-8-12-356,0 0 0,0-9 0,-1-7 0</inkml:trace>
  <inkml:trace contextRef="#ctx0" brushRef="#br0" timeOffset="258324.1191">14517 15611 8191,'0'-8'0,"0"-1"0,0 2 0,0 0 0,0 4 0,0 12 0,0 8 0,0 11 0,0 10 0,0 5 0,0 7 0,0-2 0,0-6 0,0-3 0,0-7 0,1-6 0,2-6 0,3-3 0,3-5 0,5-4 0,9 1 0,6-6 0,3 0 0,5-2 0,2-1 0,-4 0 0,-3 0-244,4-1-415,11-8-798,-15 2 0,1-5 0,6-7 0</inkml:trace>
  <inkml:trace contextRef="#ctx0" brushRef="#br0" timeOffset="258644.6267">15464 15722 8191,'10'-6'0,"5"-4"0,8 2 0,7-2 0,8 6 0,5 3 0,3 1 0,0 1 0,-5 2 0,-11 5 0,-11 3-349,-12 8-293,-21-8-798,-13 14 0,-11-2 0</inkml:trace>
  <inkml:trace contextRef="#ctx0" brushRef="#br0" timeOffset="258850.6374">15526 15970 6280,'6'6'212,"4"1"0,6 1 1,7 3-1,1-3 0,7-1 1,1 0-1,-5 0 0,-8-2-223,4 0-719,-15-8-717,-12 6 0,-6-3 0,-7-5 0</inkml:trace>
  <inkml:trace contextRef="#ctx0" brushRef="#br0" timeOffset="260435.1409">17520 15406 5691,'0'-6'272,"0"3"1,3-3 0,5 1 0,7 2-1,14 3 1,11 0 0,14-1-1,8-1 1,4 2-227,-1-1-46,-4 0 0,-11-1 0,-11 2-278,-13 2-320,0-5-865,-35 6 0,-18-1 0</inkml:trace>
  <inkml:trace contextRef="#ctx0" brushRef="#br0" timeOffset="260947.1439">17459 15383 7529,'-1'-3'74,"1"1"-1,0 0 1,-2-1-1,2 8 1,2 4-1,-2 8 1,0 3-1,0 7 1,-2 2-74,2-1 0,-1 0 0,-1-5 0,2 0 0,0-6 0,0-5 0,0-4 0,0-4 0,0-2 0,2-2 0,5 0 0,9-3 0,7-4 0,12-1 0,8-4 0,8 0 0,5 1 0,0 4 0,1 1 0,-5 6 0,-5 3 0,-11 7 0,-10 9 0,-11 2 0,-8 9 0,-10 2 0,-7 3 0,-12-3 0,-8-1 0,-11-6 0,-13-3 0,-7-7 0,-2-4 0,0-6-233,9-3-185,19-4-347,6-4-590,20-5 0,14-3 0</inkml:trace>
  <inkml:trace contextRef="#ctx0" brushRef="#br0" timeOffset="261403.1543">18220 15462 6074,'-1'-4'236,"1"0"-1,-2-1 0,-1 3 0,0 3 0,-5 8 0,-4 6 0,1 6 0,-2 10 1,6 10-236,1 1 0,3 3 0,3-3 0,6-3 0,8-6 0,8-4 0,7-8 0,9-6 0,4-8 0,2-2 0,-2-11 0,-5-7 0,-5-7 0,-9-7 0,-10-14 0,-8-4 0,-7-5 0,-13-4 0,-13 1 0,-12 6 0,-11 8-174,-7 12-172,8 12-279,9 7-179,3 7-444,17 16 0,13 8 0,3 3 0</inkml:trace>
  <inkml:trace contextRef="#ctx0" brushRef="#br0" timeOffset="262139.1703">18992 15512 8191,'3'-7'0,"2"2"0,1 2 0,4 2 0,0 9 0,-4 16 0,-1 7 0,-3 9 0,-2 7 0,0 0 0,0-8 0,0-8 0,-3-10 0,1-6 0,1-7 0,-2-5 0,2-3-16,1-6-53,0-11 41,3-7 23,5-10 5,8-9 0,6-6 0,7-1 0,1 4 0,0 4 0,-2 8 16,-1 7 53,1 11-41,2 9-23,5 4-5,-1 8 0,4 8 0,-4 11 0,-2 5 0,-5 10 0,-6 1 0,-7-1 0,-6-3 0,-6-7 0,-2-9 0,0-6 0,0-9 0,-1-4 0,0-4 0,-1-7 0,1-10 0,-1-8 0,4-9 0,5-6 0,7-3 0,7-1 0,7 1 0,6 8 0,3 8 0,2 14 0,0 8 0,1 14 0,1 12 0,-5 11 0,-3 9 0,-4 10 0,-7 7 0,-6 2 0,-8-1 0,-3-3-119,-7-3-316,-2-11-333,-6-18-605,3-1 0,1-13 0,3-15 0</inkml:trace>
  <inkml:trace contextRef="#ctx0" brushRef="#br0" timeOffset="262703.6723">20279 15426 8191,'1'-8'0,"-1"2"0,3 0 0,-1 5 0,2 11 0,2 13 0,0 16 0,1 8 0,0 9 0,4-2 0,-2-2 0,3-11 0,2-9 0,4-8 0,6-10 0,9-7 0,11-7 0,5-9 0,3-9 0,0-12 0,-6-5 0,-6-7 0,-7-3 0,-2 0 0,-9 6 0,-5 8 0,-7 8 0,-7 9 0,-1 9 0,-4 9 0,2 8 0,0 12 0,2 6 0,3 11 0,4 5 0,4-2 0,10-4 0,9-2 0,11-7 0,9-7 0,10-10 0,9-7 0,-3-6 0,-6-9 0,-9-8 0,-15-6 0,-14-7 0,-9-8 0,-11-5 0,-4-1 0,0-1 0,-4 2 0,-4 5-425,0 3-295,-15-1-689,-5 15 0,-4 7 0,-4 6 0</inkml:trace>
  <inkml:trace contextRef="#ctx0" brushRef="#br0" timeOffset="264842.1986">18951 17215 34,'-18'-18'-1,"15"-17"2</inkml:trace>
  <inkml:trace contextRef="#ctx0" brushRef="#br0" timeOffset="267066.2075">17393 15280 56,'15'8'-11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3T09:23:37.4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6332 4930 26,'3'-46'0,"3"1"-1,10-4 1,5-7 1,2 54-4,9-17 1,6-3 1,-4 5 1,5 4-2,-1-10 2,-7 12 2,-6-2-3,-10-2 3,-4-2-2,-8 12 2,6-9 1,-4 3-3,3 1 0,-3-4 2,5-12 0,-10 13-1,0 2 0,2-1-2,-9 9 0,-12 7 3,4-4-3,-2 0 2,-7 0 1,6 1 1,0-1-2,-3 2-2,1-2 3,4 5-2,5-3 2,1 7-10,1 0 0,6 0 0,2-6 0</inkml:trace>
  <inkml:trace contextRef="#ctx0" brushRef="#br0" timeOffset="854.0037">6755 4511 3407,'-4'5'259,"2"0"89,1 1 87,-1 0 58,2-3 2,0 0-1,0 0 1,0 3 0,0-4-1,0 3-162,0-5-96,-1 2-90,1 1-92,-1-2-86,1 2-13,0 0-5,0 2 0,0-2 2,-2-1 6,2 0 24,0-1 18,-1 1 0,1-2 6,0 2 28,0 0 10,-2 2 7,2-1-1,0 3-2,-1-2-6,1-1-24,0 0-18,0-1 0,0-2 0,0 0 0,0 0 0,0 0 0,0 0 0,0-2-274,10-3-506,-14 0-647,-7-3 0,-7-1 0,-8 2 0</inkml:trace>
  <inkml:trace contextRef="#ctx0" brushRef="#br0" timeOffset="1074.0139">6267 5025 8191,'0'2'0,"0"3"0,0-1 0,0 0 0,3-2 0,3 0 0,5-2-144,24 2-649,0-2-657,8-4 0,-1-2 0,-2-4 0</inkml:trace>
  <inkml:trace contextRef="#ctx0" brushRef="#br0" timeOffset="1244.0142">7065 5155 8191,'3'-1'0,"-1"-1"0,1-2 0,3 1-336,30-4-1235,-24 3 0,-1-2 0</inkml:trace>
  <inkml:trace contextRef="#ctx0" brushRef="#br0" timeOffset="2160.518">8075 4332 8191,'1'-5'-16,"4"2"-3,0 4 19,7 9 0,-1 10 0,6 17 0,1 9 0,4 8 0,-2 3 0,-3-2 0,-1-2 16,-4-7 3,-7-8-19,-2-8 0,-1-11 0,-2-7 0,0-9 0,0-11 0,0-12 0,2-16 0,1-14 0,5-14 0,0-10 0,4-5 0,4-7 0,4 2 0,6 7-16,7 9-5,9 14-25,7 14 0,2 17-23,2 15 20,-1 12 32,-7 15 17,-5 22 0,-11 20 0,-11 19 15,-7 23 7,-8 16 23,-2 10 2,-1 4 21,-1-1-18,2-8-33,2-11-17,0-6 0,4-15 0,12-12 0,7-10 0,7-12 0,14-18 0,7-14-223,7-16-398,43-24-848,-52-9 0,-17-15 0,-8-9 0</inkml:trace>
  <inkml:trace contextRef="#ctx0" brushRef="#br0" timeOffset="2622.5199">7268 4407 7846,'-2'-5'38,"2"1"0,-1 1 1,1 1-1,8 17 0,2 14 1,7 16-1,4 12 0,4 15 1,-2 5-39,-4 1 0,-4-3-34,-5-5-377,12-16-389,-16-12-589,-6-20 0,-3-19 0,-3-22 0</inkml:trace>
  <inkml:trace contextRef="#ctx0" brushRef="#br0" timeOffset="2762.5201">7164 4573 8191,'-6'-6'0,"1"-1"-213,7 2-537,-1 0-695,12 3 0,9 4 0,5 0 0</inkml:trace>
  <inkml:trace contextRef="#ctx0" brushRef="#br0" timeOffset="2912.5203">7725 4617 7942,'3'0'-452,"-2"-3"-1046,1 5 0,-1-2 0</inkml:trace>
  <inkml:trace contextRef="#ctx0" brushRef="#br0" timeOffset="3312.5209">9648 4599 8191,'6'0'0,"7"-3"0,10 0 0,8 1 0,2-2 0,7 1-300,2 3-391,-9-9-749,-7 9 0,-14-3 0</inkml:trace>
  <inkml:trace contextRef="#ctx0" brushRef="#br0" timeOffset="3532.5212">9765 4936 8191,'5'6'0,"2"-1"0,7 2 0,5 0 0,3-1 0,5-6 0,2 2 0,0-2 0,-3 2-94,-4 1-403,19-8-1023,-32 10 0,-9-4 0</inkml:trace>
  <inkml:trace contextRef="#ctx0" brushRef="#br0" timeOffset="6532.0284">11534 3960 5593,'1'-11'287,"1"-3"0,-1 0-1,1-2 1,-1 6 0,-1 4-1,0 3 1,0 2 0,0 0-1,0 6-268,0 11-18,0 13 0,0 14 0,0 19 0,-3 12 0,0 2 0,0 2 0,1-6 0,0-6 0,2-12 0,0-13 0,4-13 0,11-10 0,14-9 0,11-9 0,11-9 0,8-8 0,-1-3 0,-8-7 0,-9-3 0,-12-1 0,-8-2 0,-11 4 0,-4 0 0,-4 8 0,-1 3 0,-2 7 0,1 7 0,0 3 0,-2 8 0,-1 11 0,0 14 0,0 13 0,1 13 0,2 8 0,0 5 0,2-3 0,1-3 0,5-4-321,9-10-340,1-39-780,2 14 0,0-21 0,1-13 0</inkml:trace>
  <inkml:trace contextRef="#ctx0" brushRef="#br0" timeOffset="6925.0313">12213 4074 8191,'0'0'0,"0"3"0,-2 9 0,1 10 0,2 8 0,-1 15 0,-1 8 0,5 4 0,7 4 0,7-4 0,6-5 0,7-9 0,4-10 0,8-11 0,4-14 0,4-8 0,1-12 0,-6-12 0,-10-11 0,-16-7 0,-11-12 0,-12-9 0,-11 3 0,-18 2 0,-5 9 0,-10 11 0,-5 15 0,6 14-427,6-5-1125,9 19 0,14 6 0,11 3 0</inkml:trace>
  <inkml:trace contextRef="#ctx0" brushRef="#br0" timeOffset="7505.0322">12904 4284 6273,'0'0'213,"0"0"0,0 1 0,0 4 0,0-2 0,0 4 0,0 1 0,2-5 0,-2 0 1,1 0-214,1-2 0,2-1 0,1 2 0,3-4 0,0 0 0,1-3 0,0 0 0,-5-2 0,-3-1 0,-1 1 0,0-1 0,-2 3 0,0 1 0,-1 1 0,-1 2 0,4 1 0,-1 1 0,1-1 0,1 3 0,-1 3 0,0 3 0,0-1 0,0 1 0,3-4 0,-2 2 0,2-4 0,0-1 0,1-2 0,-2 1 0,1-4 0,-2 0 0,-1-5 0,0 1 0,2 1-116,-2 0-211,7 2-377,-4 1-704,-1-2 0,0-4 0,2-5 0</inkml:trace>
  <inkml:trace contextRef="#ctx0" brushRef="#br0" timeOffset="7830.5345">13443 3859 8191,'1'-4'0,"9"-1"0,12 1 0,13 0 0,9 2 0,13 0 0,2 2 0,2 0 0,-7-1 0,-6 2-5,-9-2-403,-10-1-346,-18-6-650,-9 6 0,-14-1 0,-17-2 0</inkml:trace>
  <inkml:trace contextRef="#ctx0" brushRef="#br0" timeOffset="8284.5376">13503 3855 4871,'-4'12'199,"-3"3"105,4 5 40,0 6 0,3-2 0,2 1 0,2 2-1,3 1 1,0-1 0,5-5-119,1-3-80,-3-5-105,-1-7-40,-1-3 0,-1-3 0,2-1 0,5-4 0,2-4 0,6-1 0,2-3 0,4-2 0,-2 1 0,5 2 0,-1 2 0,4 2 0,1 6 0,2 5 0,3 5 0,-4 11 0,-2 5 0,-9 11 0,-6 5 0,-14 3 0,-8 0 0,-11-2 0,-15-6 0,-13-4 0,-10-10-16,-7-8-191,-5-7-100,8-4-201,27-18-922,-6 4 0,17-5 0,15-4 0</inkml:trace>
  <inkml:trace contextRef="#ctx0" brushRef="#br0" timeOffset="8884.5384">14271 3882 8191,'8'-7'0,"9"-4"0,12-1 0,7-3 0,6 3 0,4 4 0,-1 4 0,-5 1 0,-8 6 0,-5 5 0,-9 5 0,-10 6 0,-5 6 0,-11 3-110,-11 3-162,-7-4-90,-6-1-27,-6-3-4,8-6 9,7-5 65,13-6 60,4-2 36,9-2 35,12-2 233,3 1 227,6 1 89,6 0 29,5 4 3,-3 3-9,-1 6-66,-1 6-59,0 6-36,-3 4-35,-4 5-122,-9-1-66,-8-2 0,-12-6 0,-13-2 0,-14-7 0,-11-6-118,-9-6-213,0-1-253,7-19-235,10 2-448,14-4 0,12-11 0,13-5 0</inkml:trace>
  <inkml:trace contextRef="#ctx0" brushRef="#br0" timeOffset="9296.5402">15361 3696 5260,'-5'0'311,"-13"0"-1,-4 9 1,-12 9 0,2 11-1,-5 18 1,5 13 0,6 11 0,13 7-1,6 2-175,11-2-135,11-9 0,9-11 0,9-9 0,16-17 0,5-15 0,4-10 0,-2-12 0,-6-13 0,-15-7 0,-12-9 0,-13-6 0,-17-1 0,-15 3 0,-14 7 0,-16 6 0,-13 11 0,-4 9 0,0 10-247,14 11-376,13 4-146,22-5-541,15 12 0,24-5 0,9-10 0</inkml:trace>
  <inkml:trace contextRef="#ctx0" brushRef="#br0" timeOffset="10059.0413">16124 3873 6838,'6'0'7,"6"0"-2,5 4 39,4 8 84,2 8 11,-2 10 1,-3 12-1,-2 4 1,-6 1-1,-5-1-41,-3-7 34,0-9 2,-2-9-38,-2-6-84,2-7-93,-2-6-130,-1-4-52,1-10 2,1-7 106,2-6 127,5-9 28,4-4 0,4 1 0,8 1 0,7 0 80,1 3 131,3 4 52,4 5-1,0 6-108,1 12-125,3 5-29,1 8 0,-4 10 0,-5 7 0,-5 7 0,-8 7 0,-7 2 0,-5-5 0,-5-3 0,-1-7-115,-4-7-73,2-7-90,-4-6-32,1-3-1,-1-9 25,3-7 33,-1-5 92,6-6 161,8-5 0,2 1 115,9-3 73,11 2 89,5 3 34,5 3 0,0 4-25,-3 7-33,-3 8-92,-5 6-161,-2 12 0,-4 9 0,-5 10 0,-6 7 0,-9 6 0,-2 3-256,-8-1-296,3-15-925,-21 3 2,-5-10-1,-9-9 0</inkml:trace>
  <inkml:trace contextRef="#ctx0" brushRef="#br0" timeOffset="12173.5534">11899 5167 3324,'2'3'28,"1"0"38,5 1 76,7-2 44,5 3 34,10-5 24,8 0 9,5 0 1,9 0-1,6 2 9,7 0-15,9-2 9,12 2 45,11-2-2,8 0-32,6-2-25,-2 2-9,0-1 0,-5-2 0,3-2-5,-1 1-16,2-1-49,-4 2-118,-2-1-45,-7-1 0,-2 1 0,-2-1 0,1 1 0,7 0 0,5-1 0,5 5 0,2-2 0,-1-1 0,-2 1 0,-5 2 0,5-2 0,5 0 0,0 1 0,2-2 0,-3-2 0,-10 1 0,-13-1 0,-5-2 0,-10-1 0,-1-1 0,-2 4 0,0-5 0,1 3 0,-4 0 0,-9 2 0,-9 0 0,-9 2 0,-11 2 0,-4 1 0,-2-2 0,0 2 0,-1 0 0,-2 0 0,-4 0-34,-6 2-197,-5 0-73,-5 5-178,-2-4-171,-1-2-108,-5-34-384,-7 28 0,-9-5 0,-8-4 0</inkml:trace>
  <inkml:trace contextRef="#ctx0" brushRef="#br0" timeOffset="13003.5545">13649 5709 6838,'0'-5'150,"0"2"0,0 0 1,-5 9-1,-3 9 0,-4 12 1,-2 9-1,0 7 0,-1-1 1,5-1-151,4-7 0,3-6 0,2-10 0,2-8 0,-1-4 0,8-6 0,3 0 0,10-6 0,4-2 0,10 0 0,1-3 0,1 1 0,-2 1 0,0 3 0,-8 6 0,-3-2 0,-6 7 0,-3 7 0,-7 7 0,-2 5 0,-4 10 0,-2 0 0,-6 0 0,-10-1 0,-9-5 0,-13-2 0,-9-6-102,-9-5-206,1-7-210,6-12-262,0-18-516,4 10 0,12-8 0,7-7 0</inkml:trace>
  <inkml:trace contextRef="#ctx0" brushRef="#br0" timeOffset="13521.5674">13647 5656 3570,'18'-7'142,"11"0"27,14-1 42,14-1 26,9-1 13,3 6 5,4 3 1,-3-1 2,-9 2-2,-11 2-96,-13 2-60,-11-1-33,-12 6-36,-8 6-24,-5 3 10,1 3 119,-4 8 78,2 5 0,-1 5 0,-1 6 8,1 2 7,1 4 5,-2-2-3,5 1-5,3-7-22,7-4-123,3-6-81,10-9 0,6-9 0,5-7 0,8-8 0,1-8 0,0-11 0,-4-8 0,-10-6 0,-13-12 0,-11-2 0,-14-2 0,-14-5 0,-8 0 0,-9 3 0,-6 7 0,-3 13-264,7 14-312,1 0-894,4 19 0,8 3 0,13 2 0</inkml:trace>
  <inkml:trace contextRef="#ctx0" brushRef="#br0" timeOffset="14227.5715">15093 5796 8191,'1'0'0,"5"3"0,1 6 0,2 7 0,0 7 0,-1 9 0,-3 9 0,-3 0 0,-2-2 0,2-3 0,-4-2 0,1-10 0,-2-7 0,-2-5 0,-1-8-104,0-10-59,4-6 23,1-9 56,7-4 84,3-9 0,5-3 0,3-1 0,8 1 0,2-2 0,4 3 103,0 5 61,1 8-24,3 7-56,2 9-84,-1 12 0,3 7 0,0 12 0,-1 8 0,-7 5 0,-5 8 0,-11-2 0,-6-2 0,-6-3 0,-3-8 0,-5-8-112,-3-8-135,-4-8-93,-4-4-7,3-9 3,5-8 24,6-6 59,13-4 25,9-10 33,7-1 86,6-4 203,7 1 160,2-2 95,-6 11 6,-2 2-3,-4 13-24,0 8-60,1 7-24,0 10-32,3 7-87,-5 8-91,-3 3-26,-6 11 0,-9-1 0,-6 3 0,-3 0-56,-4-3-300,-1-5-333,0-16-729,-13-3 0,-3-9 0</inkml:trace>
  <inkml:trace contextRef="#ctx0" brushRef="#br0" timeOffset="15419.575">16267 5095 1688,'0'0'74,"-3"0"16,1 0 32,2 0 34,-1 0 39,1 0 36,0 0 48,0 0 43,-2 0 31,2 0-41,-1-3 0,-2 3-6,3-2-29,-1 0-27,-1 2-33,2-2-29,0 2-45,-1-1-38,1 1-31,0-2-21,-1-1-12,1 2-11,-2 0-1,2 0-1,-1 1 3,2 0-6,5 0-8,13 0 2,17-2 48,20 2 34,16-1 33,15 1 17,5-3 49,1 0 1,-4 1-9,1-5 3,-8-2 4,-6 0-1,-12 2-35,-16-4-34,-15 5-34,-13 0-15,-11 2-53,-6 2-77,-3 1-196,0 2-199,14-1-347,-8 9-521,4 0 0,4 2 0,-1-3 0</inkml:trace>
  <inkml:trace contextRef="#ctx0" brushRef="#br0" timeOffset="16046.077">18248 4700 5199,'0'-9'291,"0"1"16,0 0 7,6 4 8,14 4 1,11 10 0,17 11 0,14 6-1,7 8 1,2 10-236,-7-2-55,-6-1-16,-14-4-253,-11-3-244,-7-14-226,-7-13-109,-10-6-371,-5-12-1,-4-13 0,-1-4 0</inkml:trace>
  <inkml:trace contextRef="#ctx0" brushRef="#br0" timeOffset="16255.084">18765 4737 6183,'-5'-7'206,"-2"2"0,-7 1 17,-5 6 0,-6 15 0,-5 13 0,-5 9 0,0 13 0,1 7 0,6 0-223,5 3-289,9-5-340,8-16-143,6-22-521,5 2 0,7-13 0,7-11 0</inkml:trace>
  <inkml:trace contextRef="#ctx0" brushRef="#br0" timeOffset="16538.089">19639 4330 8191,'0'-2'0,"0"1"0,0 1 0,2 1 0,-1 7 0,4 13 0,2 10 0,7 15 0,2 8 0,4 6 0,-1 5-212,2-3-245,2-8-271,-2-17-630,-5-1 0,6-11 0,-4-16 0</inkml:trace>
  <inkml:trace contextRef="#ctx0" brushRef="#br0" timeOffset="16969.0941">20260 4488 8076,'-1'-2'13,"-6"2"0,-7 3-1,-3 6 1,-6 9 0,1 8-1,2 11 1,6 5 0,4 4 0,7 0-13,3-3 0,7-7 0,9-4 0,10-10 0,11-8 0,15-7 0,9-7-82,4-7-6,-1-10 18,-10-10 70,-13-9 0,-17-8 0,-13-6 0,-11 0 0,-9 1 0,-5 3 0,-2 5 82,0 7 6,-2 10-18,3 9-302,4 11-188,7 2-273,4-2-676,0 10 0,7-2 0,10-2 0</inkml:trace>
  <inkml:trace contextRef="#ctx0" brushRef="#br0" timeOffset="17360.0991">20953 4475 5514,'-1'5'134,"-5"4"137,-6 4-1,-3 9 0,0 3 1,-4 5-1,6 4 0,3 3 0,6 1 1,3-3-27,5 0-108,10-7-136,10-5 0,11-4 0,13-6 0,13-2-220,7-8-94,1-3 1,-7-7 49,-7-10 54,-12-9 86,-15-9 48,-12-12 29,-8-5 10,-19-3-68,-17-4 113,-17 2 26,-18 6-87,-18 5-149,-4 14-197,4-1-295,-1 22-341,3 7 0,5 1 0</inkml:trace>
  <inkml:trace contextRef="#ctx0" brushRef="#br0" timeOffset="18194.6021">17914 3606 330,'-1'-2'10,"-1"0"88,2 1 113,-1 0 77,1 1 47,0 1 37,1-2 23,-2 1 4,-2 0-2,-6 0 0,-2-2-31,-4 1-87,-1-1-105,3-1-56,2-1-2,2 1-3,0 0-12,-3 1-5,-2-1-24,-4 1-64,-4 2-59,-4 2-116,2-2-183,10 0-471,-12 7 0,-2 1 0,5 1 2854,1-4-2466,-10 3 20,19-4 98,6-1 127,-2 0 140,5 1 188,1 1 183,2-5 244,-2-2 183,-3 5 59,-10 5-41,-7 13-56,-13 8-108,-12 18-125,-19 16-116,-13 15-112,-17 15-114,-11 17-573,-2 2-373,-1 4-12,0-10 0</inkml:trace>
  <inkml:trace contextRef="#ctx0" brushRef="#br0" timeOffset="18776.6041">15938 5283 6302,'-2'12'196,"-5"10"-1,-10 20 1,-11 20-1,-12 25 1,-12 12-1,1 18-604,-4-8-1004,0 7 0,2-12 0,-5-7 0</inkml:trace>
  <inkml:trace contextRef="#ctx0" brushRef="#br0" timeOffset="19198.606">11302 7599 68,'-68'21'1,"-34"13"0,-34 19 1,-32 8-16,12 11 0,14-12 0,17-3 0</inkml:trace>
  <inkml:trace contextRef="#ctx0" brushRef="#br0" timeOffset="19891.107">10271 8013 8191,'-8'0'0,"4"-2"0,0 2 0,5 0 0,24 0 0,20 2 0,17-1 0,14 2 0,8 0 0,-3-1 0,-12-2 0,-7 1 0,-10-2 0,-10 1 0,-14 0 0,-10 0-238,-6 3-293,-2-5-953,-9 8 0,-7 1 0,-6 1 0</inkml:trace>
  <inkml:trace contextRef="#ctx0" brushRef="#br0" timeOffset="20151.1074">10440 8458 7248,'0'5'105,"7"-3"0,11 3-1,14-2 1,9 2 0,12-5-1,6 0 1,-1 0 0,-12 0 0,-5 1-105,-10 0-22,-9 4-384,4-14-1146,-9 9 0,-5-1 0,1-4 0</inkml:trace>
  <inkml:trace contextRef="#ctx0" brushRef="#br0" timeOffset="21603.1268">12660 7707 5835,'0'-9'258,"-1"-3"1,-2 0 0,-3-2 0,-5 7-1,-8 3 1,-13 2 0,-10 8-1,-4 4 1,-5 8-231,3 7-28,11 7 0,14 3 0,12-4 0,12 1 0,18-3 0,14-2 0,13-1 0,12 1 0,12-2 0,-2-1 0,-1 2 0,-9-1 0,-7 1 0,-13-2 0,-10 1 0,-12-2 0,-9 2 0,-14-1 0,-14-1 0,-12 0 0,-10-4 0,-8-6 0,-5-5 0,-1-5 0,4-10 0,7-7 0,6-10 0,15-5 0,15-10 0,13-5 0,15-1 0,13 1 0,3-2 0,4 2 0,1 4 0,-3 0 0,-11 2 0,-8 3 0,-7 4 0,-4-1 0,-10 7 0,-5 1 0,-10 4 0,-3 3-210,-4 6-408,12-4-854,-16 12 0,9 0 0,9 0 0</inkml:trace>
  <inkml:trace contextRef="#ctx0" brushRef="#br0" timeOffset="21963.1474">13062 7660 8191,'0'-6'0,"1"1"0,-1-2 0,3 1 0,1 5 0,3 5 0,6 7 0,3 10 0,2 15 0,2 14 0,0 13 0,-5 5 0,2 5 0,-7-2 0,0-3-154,0-3-344,6-15-1009,-9-3 0,5-10 0,2-13 0</inkml:trace>
  <inkml:trace contextRef="#ctx0" brushRef="#br0" timeOffset="22297.1665">13574 7969 8191,'0'-3'0,"0"-1"0,2 2 0,-1-1 0,1 3 0,2 0 0,1 0 0,1 0 0,2 0 0,-3 0 0,1 0 0,0 0 0,-5 0 0,-1-3 0,0 2 0,0-3 0,0 0 0,0-3 0,-1 0 0,-2 1-120,3 2-422,-3-20-963,2 17 0,2-4 0,5 0 0</inkml:trace>
  <inkml:trace contextRef="#ctx0" brushRef="#br0" timeOffset="22705.1898">13920 7618 8191,'0'0'0,"-4"0"0,-1 5 0,-3 4 0,1 9 0,0 9 0,1 11 0,5 8 0,1 5 0,3 1 0,4-1 0,7-5 0,6-8 0,12-9 0,9-10 0,7-11 0,3-6 0,0-9 0,-7-8 0,-9-10 0,-13-8 0,-11-13 0,-8-6 0,-13-6 0,-12 1 0,-11 3 0,-8 10 0,-7 9-179,0 15-222,11 8-362,3 3-606,14 10 0,13 2 0,10-2 0</inkml:trace>
  <inkml:trace contextRef="#ctx0" brushRef="#br0" timeOffset="23128.1968">14485 7497 8191,'7'-2'0,"9"-1"0,4-1 0,7 1 0,3 1 0,6 2 0,4 0 0,2 0 0,4 0 0,-4 2 0,-2-2 0,-8 0 0,-8 0 0,-7 0 0,-6-3 0,-4 0 0,-4-1 0,-3 0 0,0 1 0,0 2 0,0 1 0,0 6 0,-4 6 0,-4 13 0,-4 13 0,-7 18 0,-5 14 0,0 11 0,0 6 0,2 4 0,8-4 0,5-6 0,8-6-282,11-11-455,-6-15-697,0-12 0,1-14 0,-1-14 0</inkml:trace>
  <inkml:trace contextRef="#ctx0" brushRef="#br0" timeOffset="23348.1971">14705 7918 8191,'23'0'0,"14"0"0,12 0 0,12 0 0,0 0 0,-1 5-306,5-1-445,-7 0-675,0 0 0,-4-1 0,1-6 0</inkml:trace>
  <inkml:trace contextRef="#ctx0" brushRef="#br0" timeOffset="23610.6974">16222 7633 8191,'0'0'0,"0"5"0,-4 8 0,-1 11 0,1 14 0,-2 14 0,-1 13 0,0 5 0,-2 4 0,-6-3-61,-5-1-394,-3-13-342,-5-3-578,-3-11 0,4-16 0,2-15 0</inkml:trace>
  <inkml:trace contextRef="#ctx0" brushRef="#br0" timeOffset="23942.6991">15803 7699 8191,'0'-1'0,"0"-1"0,0 2 0,0 0 0,3 0 0,4 4 0,4 2 0,4 1 0,3-2 0,-1-1 0,-2-1 0,-4-4 0,-5-3 0,-2-5 0,-1 0 0,-3-3 0,0 0-88,2 5-382,-4-31-1056,2 33 0,-3 2 0,2-1 0</inkml:trace>
  <inkml:trace contextRef="#ctx0" brushRef="#br0" timeOffset="24354.701">16710 8022 8191,'0'0'0,"0"0"0,0 1 0,3 1 0,-2 2 0,4 2 0,-1 4 0,3 3 0,1 5 0,3 1 0,-1-2 0,2-4 0,2-5 0,2-2 0,1-6 0,2 0 0,-2-7 0,1-1 0,-5-3 0,-1-4 0,-3-4 0,-4 1 0,-2 1 0,-6 2-490,-3-10-1050,-30 14 0,-21 0 0,-22-2 0</inkml:trace>
  <inkml:trace contextRef="#ctx0" brushRef="#br0" timeOffset="25609.7028">8146 7949 5429,'0'13'-4,"0"14"22,0 13 53,0 12 117,0 6 25,0 3 9,4 0 13,3-8-10,3-9-14,3-7-17,6-16-2,1-13-20,0-8-69,5-12-138,2-12-13,1-11-2,-1-7 16,-1-9 72,-2-6 26,-3-4 27,-4-3-4,-2-1-2,2-3 16,3 5 22,2 6-13,5 11-7,1 11-29,-4 15-61,-2 10-13,-3 9 0,-1 12 0,0 11 0,5 13 0,1 12 0,2 13 0,0 12 0,-4 5 0,-5 8 0,-8 4 0,-7 13 0,-8 4 0,-6 8 0,-4 4 0,2 1 0,2-3 0,7-13 0,7-13 0,14-19 0,16-23 0,13-27 0,17-18 0,16-19-62,8-12-387,8-15-363,-12 5-561,-11-3 0,-15 1 0,-19 3 0</inkml:trace>
  <inkml:trace contextRef="#ctx0" brushRef="#br0" timeOffset="26703.7068">8405 9714 4212,'0'0'419,"0"0"1,8 0-1,7-3 0,9 3 0,16 0 0,12 0 0,13 0 0,8-2 0,10 0-212,6 0-207,5-1 0,6 0 0,2 1 0,9-1 0,2 2 0,1-2 0,0-2 0,3 0 0,3-2 0,6-2 0,5-1 0,-3-1 0,-3 0 0,-9 1 0,-7 4 0,-4-3 0,-1 3 0,4 0 0,1 1 0,-1 0 0,-2-1 0,-4 1 0,-10 0 0,-1 3 0,-3 0 0,0 2 0,2 0 0,1 0 0,1 0 0,6 0 0,2-1 0,7-2 0,6-1 0,7-1 0,1 0 0,0-2 0,2-1 0,-5 2 0,1-1 0,-3-1 0,-3 3 0,-3-2 0,-5 0 0,-4 1 0,1-2 0,0-1 0,3 2 0,5 2 0,2-1 0,-5 0 0,-1 3 0,-11-1 0,-4-1 0,-3-2 0,3 0 0,4-1 0,4-2 0,0-1 0,-1 1 0,-5 0 0,-12 3 0,-6-2 0,-10 4 0,-6-1 0,-3 3 0,2-1 0,-2 0 0,5 0 0,-3 0 0,-3-1 0,-5 5 0,-8-2 0,-7 1 0,-6 1 0,-9 0 0,-7-1 0,-5 2 0,-6-2 0,-1 1 0,-1 0 0,-4 0-319,-5-8-1255,-4 4 0,-8-4 0,-8-11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1T09:55:41.20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2792 1666 3925,'3'-30'274,"1"-8"81,3-8 91,3-9 0,-2 13 0,-1 9 0,1 7 0,-3 10 0,0 7 0,3 9-194,2 16-80,4 16-81,1 13-91,5 17 0,-6 13 0,-4 5-113,-4-2-184,-1 1-314,-7-19-823,-2-10 0,-2-15 0</inkml:trace>
  <inkml:trace contextRef="#ctx0" brushRef="#br0" timeOffset="470.0007">2806 1492 8191,'9'-43'0,"11"-4"0,15-7 0,10-1 0,6 24 0,9 19 0,-8 7 0,0 12-49,-9 16-191,-10 15-104,-17 11-112,-14 10-100,-20 2-28,-14-4 5,-8-11 15,-2-8 14,-1-10 67,10-6 121,12-7 280,10-7 189,19-2 290,19-3 158,20 0 29,18 1-4,14 5-16,4 4-15,-2 2-65,-15 6-74,-18 3-88,-22 8-85,-21 9-177,-25 7-60,-20 8 0,-21 7 0,-10-8 0,-9-7-140,3-13-115,11-14-69,12-15-55,17-11-44,19-16-19,17-7-56,18-8-169,28-20-345,4 10 0,9 2 0,8 2 0</inkml:trace>
  <inkml:trace contextRef="#ctx0" brushRef="#br0" timeOffset="971.0015">3573 1789 6888,'13'-12'145,"4"-5"0,9-2-1,4 0 1,1 8 0,5 5-1,7 8 1,2 8 0,3 8 0,1 11-145,-10 8 0,-9 8 0,-10 5 0,-11 1-56,-12-5-150,-9-5-37,-6-12-11,-8-15-2,3-14 5,7-15 16,7-13 36,9-11 88,17-4 45,14-3 90,9 0 182,9 2 37,6 5 12,1 8 1,-5 8-5,-5 11-17,-1 6-34,-2 12-90,-5 10-43,-2 13-36,-6 7-31,-7 11 0,-10 5 0,-4 1 0,-8 1-228,-1-6-295,2-17-965,-4-14 0,-1-10 0</inkml:trace>
  <inkml:trace contextRef="#ctx0" brushRef="#br0" timeOffset="1121.0017">4238 1546 8191,'-1'-18'-125,"-2"3"-298,16 0-318,6 0-639,3 15 0,7 11 0,7 1 0</inkml:trace>
  <inkml:trace contextRef="#ctx0" brushRef="#br0" timeOffset="1621.0022">5023 1700 4785,'0'-1'209,"-2"1"33,-8-3 35,-12 2 69,-9 2 8,-13-1-1,-6 4 1,-5 4-1,6 7 1,1 8-130,12 2-79,10 4-34,13 2-35,10 0-68,12 1-8,12-3 0,11-4 0,9-5 0,16-12 0,7-8-4,4-14-160,-6-9-58,-6-11-15,-17-9-26,-16-9-2,-13-5 13,-17-7 38,-10-2 124,-8-5 90,-1 5 4,0 11 160,7 13 58,8 15 15,7 16 26,4 12 2,5 16-13,10 14-38,1 13-124,8 10-90,10 10 0,-1 4 0,1 1-224,5 5-394,0-16-851,-10 2 0,1-18 0,7-16 0</inkml:trace>
  <inkml:trace contextRef="#ctx0" brushRef="#br0" timeOffset="2441.0035">5816 1684 8191,'-1'-10'0,"-10"-1"0,-15 4 0,-13 1 0,-10 7 0,-12 11 0,-1 9 0,10 3 0,10 6 0,12 3 0,17-4-36,13-5-39,14-5-55,15-10 7,13-4-6,7-5 9,7-8-3,-1-3 11,-5-3 71,-10-1 41,-7-2 35,-9 7 40,-2 5 55,-2 5-6,3 12 4,3 13-8,2 16 4,0 14-13,-3 18-69,-5 8-42,-4 7 0,-10-1 0,-5-5 0,-8-15 0,-10-16 0,-8-17 0,-5-20 0,-6-17-52,4-18-29,8-18-7,11-15-17,7-14-6,14-7 53,14-4 58,8 4 0,11 4 0,11 16 0,3 11 52,6 13 29,5 8 7,2 9 17,-2 6 6,1 2-53,-7 1-58,-6 1 0,-8-2 0,-9 0 0,-8-2 0,-10-2 0,-5-2 0,-8-3-73,-4-3-37,-4-2-41,-7-4-5,-5-1-4,-2-4-7,-11 4-3,-4 2 12,-6 3 28,-3 6 60,-1 9 142,2 3 39,2 9 40,5 9 4,7 12 5,8 10 8,10 10 2,14 8-12,14 1-29,16-2-58,9-7-71,9-5 0,1-8-237,3-8-304,3-16-941,-4-5 0,-3-8 0,-3-13 0</inkml:trace>
  <inkml:trace contextRef="#ctx0" brushRef="#br0" timeOffset="3162.0045">7933 1719 5664,'0'-12'281,"2"-2"0,-1 4-1,3-2 1,2 10 0,4 13-1,4 11 1,7 11 0,2 14 0,0 10-281,-4 5 0,-5 0 0,-5-3 0,-6-7 0,-2-12 0,-1-12 0,0-13-116,-1-17-113,0-18-20,-2-15 10,-3-16 17,0-11 49,-2-12 148,3-6 25,2-7 0,6 0 0,7 9 116,5 7 113,12 19 20,11 13-10,11 16-17,7 14-49,4 10-163,0 16-267,-7 12-209,-2 4-286,-12 2-588,-22 8 0,-11-4 0,-16-8 0</inkml:trace>
  <inkml:trace contextRef="#ctx0" brushRef="#br0" timeOffset="3332.0047">8122 1876 8177,'3'3'2,"7"-1"-1,10 1 1,12-2-33,10 2-233,17-3-280,12-7-251,1-1-514,-4-1 0,-6-7 0,-11-11 0</inkml:trace>
  <inkml:trace contextRef="#ctx0" brushRef="#br0" timeOffset="3832.0055">8704 1560 8191,'1'-5'0,"2"2"0,0 6 0,3 6 0,3 12 0,5 17 0,1 10 0,1 12 0,-2 1 0,-1-3 0,-6-7 0,-2-10 0,-2-14 0,-2-11 0,2-11 0,4-7 0,2-12 0,4-10 0,4-8 0,2-2 0,-5-4 0,0 4 0,-5 8 0,-3 7 0,-2 7 0,1 8 0,5 5 0,7 10 0,12 8 0,13 9 0,6 4 0,3 3 0,0-4 0,-3-9 0,-8-10 0,-1-6 0,-1-7 0,-7-10 0,-3-12 0,-8-9 0,-13-7 0,-7-7 0,-16-4 0,-8-1 0,-6 4 0,-4 5-233,1 8-187,19 10-337,4 0-599,7 12 0,10 6 0,10 0 0</inkml:trace>
  <inkml:trace contextRef="#ctx0" brushRef="#br0" timeOffset="4402.0063">9684 1644 5859,'16'12'259,"-1"5"0,3 8 0,1 11 0,-6 5 0,-4 8 0,-2 6 0,1 5 0,-2 0 1,-1-3-260,-4-7 0,1-11 0,-2-12 0,0-12-87,0-15-152,0-16-83,0-20-58,0-14-52,0-18-87,0-13-53,1-9 19,2 0 114,3-3 191,7 5 334,1 13 153,11 16 83,8 16 58,16 16 52,10 15 87,14 12 53,3 9-19,-10 10-114,-16 8-190,-23 7-249,-25 7 0,-31 5-72,-21-2-5,-16-3 7,-7-5 4,0-5 25,17-7 41,18-4 0,21-5 0,22 1 0,28-1 0,27 4 72,26-1 4,13 3-5,12-1-6,-7 1-23,-13-1-42,-25 5-282,-23 1-235,-25 0-269,-34 1-535,-40 4 0,-36-2 0,-35 0 0</inkml:trace>
  <inkml:trace contextRef="#ctx0" brushRef="#br0" timeOffset="5233.0075">4277 2764 4434,'-5'-1'144,"-4"-1"150,5-1 91,-1 0 0,14-2 0,14-5 0,19 0 0,21 1 1,37 1-1,29 4-95,25 1-49,27 3-149,19 3-92,5-3 0,6 0 0,-1 0 0,-1 0 0,-3 0 0,-1 0 0,0-4 0,-4 1 0,-8-1 0,-9-2 0,-11-1 0,-4-1 0,-4 1 0,-2-1 0,-2 1 0,4 1 0,0 3 0,-6 1 0,-8 1 0,-7 2 0,-11 1 0,-3 1 0,-6 1 0,2 2 0,5-2 0,2-3 0,-2 0 0,-3-1 0,-1-2 0,-2 1 0,1-3 0,5-2 0,1-3 0,-4-3 0,-5-2 0,-8 2 0,-15 0 0,-18 4 0,-20 1 0,-18 5 0,-21 0-206,-12 4-255,0-4-355,-11-3-525,-5 5 0,-7-1 0,-6-3 0</inkml:trace>
  <inkml:trace contextRef="#ctx0" brushRef="#br0" timeOffset="5905.0096">3414 4202 8191,'4'-14'0,"-1"-4"0,2 1 0,-1 4 0,2 13 0,1 20 0,3 21 0,3 15 0,4 20 0,-2 17 0,1 5 0,-3-1 0,-6-1 0,-3-11-260,-2-12-358,-4-28-844,-12-18 0,-6-23 0,-2-25 0</inkml:trace>
  <inkml:trace contextRef="#ctx0" brushRef="#br0" timeOffset="6145.01">3278 4192 8191,'11'-57'0,"12"-11"0,14-6 0,22-2 0,16 27 0,18 30 0,5 13 0,-4 13 0,-11 16 0,-20 13 0,-30 14 0,-29 11-21,-36 7-117,-31 3-133,-24-3-111,-14-8-124,-8-15-166,10-20-120,19-15-289,20-14 0,33-7 0,26-5 0</inkml:trace>
  <inkml:trace contextRef="#ctx0" brushRef="#br0" timeOffset="6855.011">3846 4536 7813,'23'-18'42,"10"0"0,3-4 0,3-2 0,-13 12 0,-3 8 0,-2 6 0,-3 8 0,-2 14 0,-1 11-42,-8 8 0,-4 5 0,-5 4 0,-4-4 0,-1-10 0,1-10 0,-5-14 0,2-12 0,0-16 0,3-12 0,3-11 0,1-5 0,5-4 0,8 1 0,10 6 0,8 4 0,11 10 0,8 6 0,5 11 0,0 4 0,-2 8 0,0 11 0,-7 4 0,-5 3 0,-6 10 0,-2-1 0,-8 0 0,-6 0 0,0-3 0,1-2 0,1-5 0,2-6 0,7-5 0,3-5 0,4-8 0,3-6 0,1-9 0,-6-7 0,-6-6 0,-11-6 0,-10-2 0,-15-2 0,-18 1 0,-19 0 0,-13 2 0,-18 8 0,-1 14 0,3 8-214,11 14-121,17 15-163,25 6-220,15-6-567,23 11 0,20-4 0,14-9 0</inkml:trace>
  <inkml:trace contextRef="#ctx0" brushRef="#br0" timeOffset="7335.0117">5020 4284 8191,'0'-17'0,"-2"3"0,2-1 0,0 1 0,5 11 0,4 18 0,2 13 0,6 10 0,2 15 0,1 13 0,-3 2 0,-7 1 0,-5-4 0,-2-10 0,-3-11 0,-3-14 0,0-14 0,-5-11 0,-1-15 0,-3-7 0,3-12 0,5-2 0,1-7 0,12 1 0,7-1 0,8 3 0,9 2 0,11 8 0,5 6 0,3 11 0,0 8 0,-7 11 0,-5 10 0,-10 6 0,-11 6 0,-12 6 0,-12-3 0,-20-1 0,-14-2 0,-11-6 0,-10-8-52,1-4-197,11-6-191,25-6-344,2-15-549,15 5 0,7-1 0,11-4 0</inkml:trace>
  <inkml:trace contextRef="#ctx0" brushRef="#br0" timeOffset="7765.0123">3957 5083 5331,'-25'5'214,"-1"-1"77,11 2 7,15 3-1,51-1 1,37-2-1,37 1 1,34-4-1,21 0 1,6-1-116,-7-4-99,-17 2-76,-26 0-7,-32 0 0,-26 0 0,-31 2 0,-19 0-281,-8-1-348,-11-4-827,-2-2 0,6-5 0,7-10 0</inkml:trace>
  <inkml:trace contextRef="#ctx0" brushRef="#br0" timeOffset="7997.0139">5841 4681 8191,'0'-3'0,"7"0"0,12-1 0,14-1 0,16 4 0,9 1 0,1-2 0,-12 2 0,-16 3-207,-13 2-251,-14-2-358,-14-9-526,-13 12 0,-5-9 0</inkml:trace>
  <inkml:trace contextRef="#ctx0" brushRef="#br0" timeOffset="10510.0175">7465 4021 5414,'3'17'185,"3"11"39,5 15 0,1 12 15,1 8 12,1 6 3,-3 2-60,-4-3-151,0-3-202,-3-15-443,2-14-651,-6-19 0,-6-11 0,-1-22 0,-23-13 5707,11-19-4835,6-18 123,0-19 92,4-10 203,20-5-1,-11 1 59,14 12 152,11 13 202,13 16 324,15 15-111,13 15-216,6 15-122,2 16-316,-4 14-435,-6 8-388,-16 12-438</inkml:trace>
  <inkml:trace contextRef="#ctx0" brushRef="#br0" timeOffset="10680.0178">7533 4320 5292,'2'1'52,"12"2"6,16 0-29,18 0-77,26 0-301,15-4-657,9-1 0,-2 2 0,-8-7 0</inkml:trace>
  <inkml:trace contextRef="#ctx0" brushRef="#br0" timeOffset="11050.0183">8212 4146 5427,'-12'-4'47,"-1"3"101,-4 0 131,-3 2 0,7 12 0,2 10 0,2 9 0,6 9 0,3 8 0,11 4-27,10 0-20,10-4-100,8-5-132,9-11 0,1-11 0,-3-14 0,-3-8 0,-7-15 0,-8-13 0,-15-8 0,-10-12 0,-13-9 0,-18-2 0,-11 2 0,-7 5 0,-5 9 0,1 15-229,5 16-241,15-1-1028,1 23 0,9 8 0,11 1 0</inkml:trace>
  <inkml:trace contextRef="#ctx0" brushRef="#br0" timeOffset="11420.0188">8535 4166 8191,'16'-12'0,"3"-1"0,7 1 0,7 3 0,2 11 0,5 11 0,4 15 0,0 9 0,-3 6 0,-10 6 0,-9 1 0,-15-3 0,-7-6 0,-9-8 0,-6-8 0,-1-16 0,-1-14 0,2-12 0,5-15 0,7-8 0,10-8 0,11-1 0,8 3 0,5 3 0,7 11 0,3 10-218,5 9-237,7 3-1048,-2 11 0,2 7 0,6-3 0</inkml:trace>
  <inkml:trace contextRef="#ctx0" brushRef="#br0" timeOffset="11882.0207">10307 4109 7136,'-45'-2'113,"-14"2"1,-8 3-1,-7 4 0,24 6 0,17 9 0,13 6 0,12 8 0,16 5 0,18 1-76,16-6-37,14-4 0,12-11 0,2-9 0,-7-9 0,-10-10 0,-14-10 0,-13-3 0,-13-3 0,-7-2 0,-5-1 0,-1 8 0,-1 6 0,2 3 0,5 4 0,1 6 0,8 7 0,5 9 0,3 8 0,3 10-72,2 6-433,-2-4-1018,-3-10 2,0 2-1,-4-12 0</inkml:trace>
  <inkml:trace contextRef="#ctx0" brushRef="#br0" timeOffset="13179.0229">11964 3638 8191,'2'-10'0,"-2"3"0,4-1 0,4 5 0,3 14 0,7 14 0,4 10 0,4 11 0,0 11 0,0 8 0,-7 1 0,-3 3 0,-7-5 0,-6-1-104,-2-11-120,-1-13-32,-1-12-12,-2-11 4,-2-15 7,-1-13 17,-2-9 67,-2-12 56,4-9 117,3-5 104,1-5 120,8 1 32,11 2 12,11 6-4,7 7-7,14 10-18,7 13-65,8 12-57,3 15-117,0 11 0,-10 13 0,-14 8 0,-19 10 0,-20 2 0,-22 2 0,-21 1 0,-19-6-11,-11-8-169,-14-13-44,0-16-25,6-12-19,10-16 2,16-12 4,17-8 0,20-7 1,20-6 32,14 0 32,15 1 335,14 2 66,11 1 46,8 6 18,7 4-2,2 5-4,2 11 0,-6 5-1,-3 7-32,-8 5-22,-7 9-164,-10 3-24,-8 4-19,-8 11 0,-6 0 0,-8 4 0,-4 1-38,-6-3-92,-4-2-88,-1-7-43,-3-6-34,-1-10-44,1-8-11,0-8 1,-1-12 1,4-9 15,5-4 109,3-9 180,6 0 203,8 1 101,7 3 36,4 4 43,8 6 10,5 8 0,5 11 0,6 6-16,4 11-72,-4 9-86,-5 8-116,-10 7-59,-9 5 0,-14 1 0,-8-1-18,-6 1-209,-5-5-199,-5-13-369,-12-11-550,-4-3 0,-8-19 0</inkml:trace>
  <inkml:trace contextRef="#ctx0" brushRef="#br0" timeOffset="13309.0231">13235 3649 8191,'6'-10'-241,"8"6"-232,11-4-314,5-14-551,0 30 0,8 9 0</inkml:trace>
  <inkml:trace contextRef="#ctx0" brushRef="#br0" timeOffset="13859.0238">14081 3915 3978,'-9'-5'125,"-8"0"40,-12-2 63,-9 1 106,-2 3 66,-6 3 28,-6 0 1,5 6-1,6 4 0,6 6-70,6 5-55,12 8-40,10 2-62,7 5-106,10-3-67,10-1-28,9-6 0,10-9 0,9-7 0,6-7 0,6-12 0,2-11 0,-5-10 0,-3-8 0,-15-12 0,-15-7 0,-14-6 0,-10-4 0,-13-6 0,-7 0 0,-4 3 0,2 7 0,2 17 0,7 14 0,9 18 0,2 10 0,4 13 0,-1 13 0,2 14 0,7 13 0,3 9 0,9 9 0,3 4 0,6 1-300,3 0-346,1-11-161,0-7-480,3-13 0,3-18 0,-3-17 0</inkml:trace>
  <inkml:trace contextRef="#ctx0" brushRef="#br0" timeOffset="14663.0319">14693 3855 8191,'-3'-9'0,"-9"3"0,-11 0 0,-10 1 0,-7 3 0,-8 9 0,-1 5 0,10 1 0,9 1 0,10 2 0,11-3 0,6-2 0,7 0 0,10-2 0,9-3 0,8 0 0,12-3 0,5-1 0,-2-2 0,-4-1 0,-7 1 0,-5 0 0,1 3 0,-1 6 0,3 9 0,6 12 0,-1 13 0,-4 14 0,-5 7 0,-10 4 0,-11 0 0,-5-2 0,-10-6 0,-9-12 0,-3-10 0,-4-11 0,-5-18 0,0-11 0,8-17 0,8-16 0,6-13 0,12-10 0,14-9 0,15-3 0,14 4 0,18 8 0,8 8 0,7 8 0,-1 9 0,-2 4 0,-6 6 0,-11 7 0,-13 2 0,-15 8 0,-12 0 0,-13 3 0,-5 1 0,-4 1 0,0-6 0,0 0 0,0-4 0,0-3 0,0-4 0,0 0 0,0-2 0,0 1 0,-3-2 0,-7 3 0,-9 4 0,-8 2 0,-11 7 0,-4 5 0,-4 10 0,6 6 0,5 10 0,11 7 0,12 7 0,6 5 0,12-2 0,9-1 0,10-1 0,12-5 0,14-5-65,12-5-283,12-6-344,4-20-725,3 3 0,-1-11 0,0-7 0</inkml:trace>
  <inkml:trace contextRef="#ctx0" brushRef="#br0" timeOffset="15563.0332">16897 3789 3620,'-9'-14'364,"3"-2"116,1-7 1,7-1 0,15 4-1,12 4 1,4 1 0,9 6-1,2 5 1,3 4-236,4 11-128,-1 10-117,2 8 0,-3 8 0,-10 5 0,-14 0 0,-15-2 0,-7-4 0,-10-4 0,-11-6 0,-2-6 0,-3-12 0,-4-7 0,6-10 0,13-14 0,3-8 0,11-7 0,11-8 0,8 2 0,5-2 0,8 6 0,1 5-6,-3 11-218,-3 9-193,4 7-283,-8 1-668,-4 7 0,-2 6 0,0-2 0</inkml:trace>
  <inkml:trace contextRef="#ctx0" brushRef="#br0" timeOffset="15953.0337">17800 3798 6136,'6'0'228,"4"0"0,7 0 1,11-2-1,5 4 0,9-5 1,3 0-1,1-1-44,-4-3-114,-8 1-274,-9-2-25,-12 0-11,-9-3 3,-8-1 15,-12-4 44,-9-2 121,-9 0 57,-10-2 45,-8 4 112,1 3 47,3 8 25,6 5 12,10 8-4,9 11-16,7 9-42,12 12-122,1 6-57,9 5 0,12 0 0,10-6 0,12-3 0,14-9-260,12-5-265,11-17-262,4-8-536,-1-13 0,-2-12 0,-8-10 0</inkml:trace>
  <inkml:trace contextRef="#ctx0" brushRef="#br0" timeOffset="16383.0343">18542 3673 7201,'-6'-10'110,"-8"2"0,-8 3 0,-5 7 0,1 13 0,-5 17 0,7 8 0,10 13 0,8 4 0,6 3-110,11-2 0,10-5 0,12-8 0,11-10 0,14-13 0,9-14 0,5-8 0,0-16 0,-3-9-122,-7-13-36,-11-9 4,-15-11 0,-17-6 16,-11-7 109,-8-5 29,-4 2 0,-6 5 0,3 11 0,0 15 122,1 16 36,3 13-4,0 9 0,3 11-16,3 14-109,-3 11-29,0 15 0,4 11 0,3 5 0,4 6 0,3-1 0,1 1-247,-4 0-230,3-16-1016,-9 0 0,-4-16 0,-1-16 0</inkml:trace>
  <inkml:trace contextRef="#ctx0" brushRef="#br0" timeOffset="16756.0361">18883 3802 8191,'12'-13'0,"11"-2"0,17 0 0,18-2 0,11 7 0,11 8 0,5 2 0,-8 0 0,-10 0 0,-15 0 0,-19 0 0,-17 0 0,-11 0 0,-5 0 0,-6-3 0,-3 3 0,3 0 0,2 0 0,-2 0 0,5 3 0,1 5 0,1 5 0,1 7 0,-1 9 0,6 5 0,0 0 0,2 0 0,-3 2-54,1-2-225,-6-4-201,5-11-995,-6-2 0,2-10 0,-1-13 0</inkml:trace>
  <inkml:trace contextRef="#ctx0" brushRef="#br0" timeOffset="16906.0363">19437 3460 8191,'-4'-22'0,"1"-2"-141,0 2-235,13 0-442,-8 11-553,9 11 0,11 2 0,14 1 0</inkml:trace>
  <inkml:trace contextRef="#ctx0" brushRef="#br0" timeOffset="17206.0367">20178 3406 6073,'-3'-8'234,"-4"-2"0,-6 1 1,-7 1-1,2 4 0,-8 4 1,5 9-1,5 7 0,3 12 0,8 11-224,4 13-10,1 10 0,0 3 0,1 3 0,-1 0-82,3-5-207,2-2-189,6-13-335,-5-10-492,0-4 0,-2-14 0,1-16 0</inkml:trace>
  <inkml:trace contextRef="#ctx0" brushRef="#br0" timeOffset="17536.0372">20054 3807 6211,'5'-11'220,"13"-1"0,15-1 0,15-4 0,11 5 0,7 6 0,1 0 0,-8 0 0,-9 2 0,-12 1-220,-10 2 0,-14-1-2,-8 2 2,-5 0 0,-2 0-13,-1 0-48,2 0-51,0 3 7,0 5 33,0 6 40,0 7 32,2 8 1,3 4-1,4 3-52,2-2-193,4-2-168,7-15-283,-11-8-581,1-2 0,-2-9 0,-1-12 0</inkml:trace>
  <inkml:trace contextRef="#ctx0" brushRef="#br0" timeOffset="17698.0387">20520 3438 8191,'0'-15'0,"0"-2"0,0 3-357,2 2-233,11-1-858,-5 16 0,-1 2 0,8 4 0</inkml:trace>
  <inkml:trace contextRef="#ctx0" brushRef="#br0" timeOffset="18478.0395">20894 3667 5949,'17'3'249,"5"-1"0,4 2 0,5 0 0,-6 0 0,4-3-144,3 3-121,5-1-72,1 1-21,-5-4-252,-4 3 7,-7-6 24,-11-4 32,-6-2 22,-8-4 42,-7-2 188,-6-4 187,-4-2 103,-5-2 73,-3 1 43,3 1-5,-1 4-25,3 5-32,2 9-23,0 10-40,2 13-45,4 12-65,4 7-32,7 12-52,8 0-41,10-1 0,8-1 0,1-10 0,9-7 0,5-11 0,2-9-200,8-8-108,5-4-88,1-9-18,-1-3 5,-7-6 47,-8-5 56,-5-5 100,-9-3 183,-4-2 23,-2 2 199,-2 1 109,-5 5 88,3 7 18,-6 5-4,0 5-48,1 5-57,4 2-99,7 2-182,10 9-24,11 5 0,7 6 0,5 11 0,-6 6 0,-9 3 0,-13 3 0,-13-4-209,-15 1-107,-11-10-102,-8-11-3,-2-11 1,0-14 86,3-16 160,9-10 174,6-13 0,5-10 0,11-6 209,3-1 106,8 1 104,2 4 2,5 9-1,-3 12-86,-1 12-452,0 13-382,1 7-191,2 3-93,-3 6-400,-2 6-1,-3 1 0</inkml:trace>
  <inkml:trace contextRef="#ctx0" brushRef="#br0" timeOffset="18679.0401">22554 4071 8191,'-11'22'0,"-15"12"-252,-2 14-493,-26-2-693,-14 9 0,-4-13 0,2-6 0</inkml:trace>
  <inkml:trace contextRef="#ctx0" brushRef="#br0" timeOffset="22214.0464">23490 3321 8191,'4'-2'0,"2"0"0,2 1 0,3 4 0,1 9 0,5 12 0,0 10 0,5 19 0,-1 10 0,-5 3 0,-1 4 0,-7 1-250,-2-8-264,-3-16-293,-1-3-517,-7-18 0,-4-14 0</inkml:trace>
  <inkml:trace contextRef="#ctx0" brushRef="#br0" timeOffset="22565.047">23548 3609 7709,'0'-47'54,"4"-13"-1,6-8 1,10-11-1,8 21 1,9 16-1,8 9 1,6 13-1,4 10 1,-1 9-54,-4 10 0,-7 10 0,-16 11-206,-12 6-131,-11 10-51,-16 2-23,-13 0-8,-16-1-5,-8-7-1,-9-4 12,6-9 36,6-4 54,14-9 230,15-3 138,11-1 89,16 3 54,16 3 86,17 4 30,7 4-73,14 4-152,4 0-295,15-11-866,-25 4 0,-1-9 0,-5-9 0</inkml:trace>
  <inkml:trace contextRef="#ctx0" brushRef="#br0" timeOffset="23235.0479">24359 3379 8191,'3'-6'0,"0"0"0,3 3 0,0 2 0,4 8 0,2 14 0,0 11 0,-1 8 0,-2 11 0,-1 5 0,-5-2-222,-2-7-195,-1-6-140,-1-14-139,-5-15-32,-5-9 97,0-15 115,-1-12 107,2-10 101,5-8 73,3-12 365,2-5 288,7 1 139,3 1 139,1 7 32,4 10-98,0 10-114,-4 10-106,0 9-102,-1 7-73,5 11-144,5 9-91,5 11 0,6 9 0,2 10 0,-3 2 0,1-2 0,-5-4 0,-3-3 0,-2-13 0,1-6-18,3-14-111,2-8-87,3-16 0,1-9 47,-4-9 118,-3-4 51,-2-4 0,-3 2 0,2-3 0,1 5 17,-4 5 113,-1 8 85,-4 9 1,0 11-47,-2 8-117,4 14-52,1 12 0,-2 14 0,1 10 0,-2 13 0,2 5 0,4-1 0,6 1-282,14-6-449,0-23-704,6-2 0,5-21 0,8-15 0</inkml:trace>
  <inkml:trace contextRef="#ctx0" brushRef="#br0" timeOffset="23595.0484">25875 3262 7915,'-31'0'-303,"-10"0"-6,-11 5-6,-4 8-6,12 5-2,11 8-13,13 9-33,13-5 38,5 2 45,8-5 310,13-4 95,5-2 117,11-3 79,10-2 5,7 0 4,1 1 12,-7-2 33,-8 3-38,-9 0-45,-10 3-34,-14 0-69,-3 4-109,-15 0-74,-15-2 0,-14-1-152,-11-3-185,-6-7-317,-6-19-755,9 2 0,16-9 0,19-11 0</inkml:trace>
  <inkml:trace contextRef="#ctx0" brushRef="#br0" timeOffset="24558.051">27531 3031 6413,'-3'0'-82,"-8"0"1,-7 0 29,-8 4 12,-4-1 15,-6 7 14,1 3 30,5 5 2,4-1 6,9 4 91,8 0 22,6 0 16,9-5 27,8 4 13,7-4-2,8-1-13,8-2-30,8 0-2,-2-2-7,-1 1-10,-7 1-21,-8 1-17,-9 5-75,-10 3-48,-5 5-14,-10-1 8,-9 5-8,-10 2 8,-7-4-7,-15-4 2,-6-4-41,-5-8-61,-1-9-101,0-6-98,14-9-324,7-14-98,15-2-367,17-8 0,14 1 0,19 1 0</inkml:trace>
  <inkml:trace contextRef="#ctx0" brushRef="#br0" timeOffset="24971.0518">27948 3294 6374,'0'0'92,"0"-2"23,3 2 27,3 0-27,6 0-160,8 0-126,6 0-86,7 0-102,2-3-87,1 0-152,-6-3-5,-5-4-10,-10-1-11,-9-2 79,-6 2 220,-7 1 201,-9-2 152,-4-2 184,-2-2 215,-4-1 226,-1 3 48,-2 4-12,2 7-17,-4 6-52,4 10-60,2 7-73,9 10-69,9 7-81,7 7-127,10 1-161,12-1-49,7-2-132,13 0-367,18-20-1013,1-4 0,10-10 0</inkml:trace>
  <inkml:trace contextRef="#ctx0" brushRef="#br0" timeOffset="25541.0526">28594 3166 8191,'-20'2'0,"-6"1"0,-2 7 0,-1 7 0,13 2 0,11 10 0,3 9 0,11 2 0,8 3 0,10 3 0,10-5-140,6-8-106,10-10-131,4-12-160,2-12-153,-1-17-69,-8-6 17,-4-3 118,-8-1 165,-11-1 126,-8 5 240,-7-1 298,-6 1 172,-6 1 160,0 7 153,0 7 69,0 4-17,0 4-118,0 4-165,1 7-126,2 6-100,4 7-192,5 6-41,8 4 0,11-1 0,10-6 0,6-3 0,4-11-35,3-6-149,-4-11-107,-7-8-93,-9-10-14,-14-6-1,-14-6 33,-18-6 75,-15-1 61,-15 2 81,-7 2 78,-12 7 150,3 7 101,3 9 52,12 10-94,7 8-163,23 9-294,12-3-816,14 11 0,17-1 0,16-2 0</inkml:trace>
  <inkml:trace contextRef="#ctx0" brushRef="#br0" timeOffset="25991.0531">29785 3171 8191,'0'-3'0,"0"-2"0,0 4 0,1-2 0,5 7 0,0 10 0,1 8 0,2 8 0,-3 7 0,-2 2 0,0-1 0,-4-4-197,0-5-76,-4-8-57,1-6-80,-1-10-62,-1-13-18,0-6 18,0-11 53,4-5 88,1-9 90,6 0 255,5 0 206,9-1 110,8 2 80,8 5 61,7 5 20,5 10-19,2 9-53,0 6-88,-6 12-89,-3 8-61,-10 11-127,-8 5-54,-9 10 0,-7 3-13,-5 3-285,-2-3-294,-1-13-219,-2-4-484,3-11 0,0-14 0,6-8 0</inkml:trace>
  <inkml:trace contextRef="#ctx0" brushRef="#br0" timeOffset="26514.0552">30854 3222 6217,'-3'-8'-41,"-9"1"13,-10-2 130,-9 0 92,-9 7 0,-11 0 0,-3 5 0,3 7 0,5 2 0,13 3 34,12 2 8,12 4-15,6-2-129,9 1-92,14 2 0,9-1 0,10-3 0,11-6 0,6-6 0,0-3 0,-2-8 0,-2-10 0,-4-3 0,-9-9 0,-10-8-20,-10-5 3,-11-5 17,-5-4 0,-6-5 0,-8-2 0,-1 1 0,-1 5 0,-1 11 0,5 11 0,5 10 19,0 12-1,4 8-18,-3 11 0,3 9 0,-2 11 0,2 12 0,7 8 0,5 2 0,2 1 0,9-1-294,11-3-306,7-12-187,4-9-515,7-7 0,7-14 0</inkml:trace>
  <inkml:trace contextRef="#ctx0" brushRef="#br0" timeOffset="26934.0558">31577 3152 8191,'-3'-10'0,"-3"0"0,-8 1 0,-5-1 0,-7 6 0,-12 7 0,-3 6 0,0 6 0,3 5 0,8 8 0,11 2 0,12 0 0,6-1 0,8-4 0,10-2 0,5-2 0,8-6 0,9-5 0,5-6 0,-1-4-66,-4-4-50,-2-6-34,-5-5 0,-7-3 113,-9-5 37,-6-1 0,-6 3 0,-4 2 0,0 5 0,0 5 65,0 6 52,1 6 33,-1 9-1,0 8-111,3 5-38,-1 10 0,-1 7-36,4 1-305,9 1-393,-10-19-682,4 7 0,0-14 0</inkml:trace>
  <inkml:trace contextRef="#ctx0" brushRef="#br0" timeOffset="27674.0569">31900 3199 8191,'10'-12'0,"7"-1"0,4 1 0,9 0 0,-1 6 0,3 10 0,-2 7 0,-2 5 0,-8 7 0,-9 2 0,-5 4 0,-5-1-233,-5-4-56,1-5-27,0-8-32,2-7-92,0-7 9,1-8 44,5-7 12,8-2 41,5-6 28,8 0 268,5-1 77,7-2 72,-2 3 137,-3 4 162,-4 4 22,-9 4-45,-5 7-13,-8 5-40,-4 1-27,0 2-37,-2 6-20,5 5-44,0 7-107,4 6-69,5 10-30,6-1 0,6-3 0,5-3 0,6-7-79,6-10-153,5-7-103,1-8-93,-1-8-22,-6-11 40,-8-4 120,-8-6 178,-7-3 112,-10 2 0,-5 5 79,-1 7 153,-4 5 103,0 7 93,0 8 22,0-1-39,-6 12-122,-2 11-177,-6 14-112,-4 13 0,-4 20 0,6 11 0,2 11 0,7 3 0,2 4 0,4-7 0,-1-7 0,-1-15 0,0-12 0,-2-14 0,1-10-284,2-8-307,2-16-167,-1-7-553,-1 0 0,1-7 0,-1-10 0</inkml:trace>
  <inkml:trace contextRef="#ctx0" brushRef="#br0" timeOffset="28994.0598">6407 6099 2175,'3'0'391,"0"0"151,0-3 87,2 3 1,-3-2-1,1 0 1,3 1-1,8 2 1,11 10-1,11 11-279,8 14-111,8 13-151,-5 12-88,-5 4 0,-7-2 0,-7-9 0,-9-14 0,-2-16 0,-4-15 0,0-21 0,-4-21 0,-2-16 0,-1-13 0,-2-8 0,-1-4 0,-2 2 0,1 2 0,-2 5 0,0 7 0,0 8 0,0 13 0,1 11 0,1 11 0,-2 9-132,4 9-226,2 9-129,11 0-286,5 5-515,-5 8 0,-1 1 0,4-2 0</inkml:trace>
  <inkml:trace contextRef="#ctx0" brushRef="#br0" timeOffset="29414.0604">7195 6039 6049,'0'0'103,"-3"0"80,-5 0 38,-8 2 0,-6 5 0,-5 3 0,-6 8 0,6 8 0,3 4 0,4 7-69,10 2-33,5 3-81,10 0-38,14-1 0,13-7 0,9-7 0,12-10 0,3-11 0,1-10 0,-3-13 0,-8-9 0,-13-8 0,-16-10 0,-11-2 0,-17 0 0,-20 3 0,-12 2 0,-9 4 0,-12 10 0,4 4 0,6 13-105,15 4-198,16 9-165,16 2-251,17 1-600,13 3 0,10 0 0,5-5 0</inkml:trace>
  <inkml:trace contextRef="#ctx0" brushRef="#br0" timeOffset="29664.0608">7442 5893 7821,'0'-5'41,"0"3"0,2 0 0,2 7 0,5 13 0,-1 12 0,6 11 0,1 10 0,3 7 1,-1 5-42,0 0 0,-5 1 0,-5-3 0,-3-7-125,6-7-427,2-27-950,4-5 0,3-19 0,7-21 0</inkml:trace>
  <inkml:trace contextRef="#ctx0" brushRef="#br0" timeOffset="29916.0623">7852 5908 8191,'3'-5'0,"0"0"0,4 2 0,2 7 0,2 11 0,3 17 0,3 14 0,-1 12 0,4 12 0,4 6 0,-3 3 0,0-1 0,-3-3 0,-8-11-126,-4-11-315,2-18-346,-7-37-580,-1 7 0,-3-10 0,-5-19 0</inkml:trace>
  <inkml:trace contextRef="#ctx0" brushRef="#br0" timeOffset="30046.0625">7942 6229 8191,'5'-4'0,"10"-1"-223,15 2-209,16 0-274,14-9-660,5 12 0,0-2 0</inkml:trace>
  <inkml:trace contextRef="#ctx0" brushRef="#br0" timeOffset="30967.0639">8632 6121 6093,'-7'-1'10,"-5"-2"33,-7 0 167,-5 0 1,2 1 0,-8 1-1,-2-1 1,-4 5 0,6 2-1,-2 6-8,12 6-2,2 8-31,11 8-169,4 4 0,6 1 0,9-1 0,8-6 0,6-7 0,9-7 0,7-10 0,2-7 0,4-9 0,1-8 0,-4-7 0,-6-6 0,-11-3 0,-11-3 0,-10 4 0,-3 3 0,-7 7 0,2 8 0,1 4 0,1 5 0,-1 10 0,0 5 0,3 8 0,3 7 0,7 4 0,7 4 0,10-3-136,11-3-165,9-9-145,8-7-136,1-16-75,2-10 23,-5-6 133,-7-11 151,-11-5 147,-11-1 203,-14 1 135,-9 0 167,-9 5 144,-10 5 136,-4 8 75,-5 7-24,-8 9-131,-7 3-152,2 8-147,-2 11-203,3 3 0,4 4 0,9 5 0,9-4 0,9 0 0,8-5 0,10-5 0,4-5 0,5-8 0,8-4 0,2-7-28,1-7-41,1-2-3,-3-5-1,-3-3 49,-2 0 24,-8 5 0,-2 7 0,0 7 0,-3 11 0,1 15 27,3 17 43,1 16 1,-3 16 3,0 14-50,-1 3-24,-5 5 0,-4-4 0,-2-9 0,-6-11 0,-10-11 0,-7-15 0,-6-13 0,-6-14-31,0-11-197,9-12-134,14-11-224,9-26-810,9 0 0,16-12 0,9-11 0</inkml:trace>
  <inkml:trace contextRef="#ctx0" brushRef="#br0" timeOffset="31419.0668">9679 6150 8191,'3'-2'0,"1"2"0,3 0 0,6 0 0,0-1 0,7 1 0,6-2 0,6-3 0,6-2 0,2-2 0,2-4 0,-5-2 0,-8-2 0,-9-4-60,-9-3-83,-7-1-23,-4-4-18,-7 2 8,-12 0 50,-11 3 75,-11 5 51,-12 7 0,-6 7 0,-5 13 60,5 13 82,7 13 24,14 14 19,15 11-9,15 5-51,19 2-73,17-3-52,16-6 0,11-9 0,10-12 0,3-10 0,-4-13 0,-10-8 0,-10-8-239,-11-8-423,-14-14-151,-15-14-482,-10 7 0,-8-2 0,-5-2 0</inkml:trace>
  <inkml:trace contextRef="#ctx0" brushRef="#br0" timeOffset="34231.0709">11895 5808 3963,'4'-17'151,"-1"-1"46,0-5 126,0-3 111,-4 6 1,-7 6-2,-3 2 2,-5 5-1,-7 4 1,-3 9-116,0 10-36,1 15-46,8 8-125,10 14-112,11 8 0,16-3 0,10-2 0,10-5 0,6-11 0,4-11 0,4-14 0,-4-9 0,-4-12 0,-8-14 0,-13-7 0,-14-10 0,-13-7 0,-18-2 0,-14 1 0,-12 3 0,-4 5 0,-3 8 0,5 12 0,14 10-212,15 8-145,19 10-291,19-4-746,18 8 0,17-3 0,11-5 0</inkml:trace>
  <inkml:trace contextRef="#ctx0" brushRef="#br0" timeOffset="34471.0712">12630 5617 8191,'-15'-9'0,"-6"1"0,-7 4 0,-4 1 0,7 14 0,2 14 0,6 14 0,5 14 0,7 16 0,4 10 0,4 6 0,3 6-193,-1-1-143,2-3-297,-4-21-772,-1-2 0,-8-24 0,-1-23 0</inkml:trace>
  <inkml:trace contextRef="#ctx0" brushRef="#br0" timeOffset="34622.0715">12422 6073 8191,'10'-10'0,"9"-3"-162,14 2-155,16 1-181,20 2-293,8-6-493,5 10 0,5-7 0,-1-6 0</inkml:trace>
  <inkml:trace contextRef="#ctx0" brushRef="#br0" timeOffset="34874.0735">13883 5492 8191,'0'-1'0,"0"1"0,2 5 0,-1 12 0,7 12 0,3 20 0,4 14 0,3 12 0,1 7 0,-5 3-110,-1 1-287,0-8-407,-8-9-572,-5-12 0,-3-18 0</inkml:trace>
  <inkml:trace contextRef="#ctx0" brushRef="#br0" timeOffset="35424.0744">13721 5883 8191,'2'-16'0,"12"0"0,12-6 0,20 1 0,16 3 0,21 4 0,15 3 0,5 3 0,0 1 0,-4 3-11,-13 1-126,-22-1-4,-24 1-22,-20 0 11,-15-2 52,-18 4 82,-12-1 18,-5 4 0,-2 2 0,-7 4 11,6 3 126,10 6 4,5 4 21,11 2-10,7 2-51,15 0-83,12-2-18,9-3-6,13-2-224,6-4-142,3-4-66,-9-6 5,-9-2 15,-15-1 45,-12-4 39,-9 2 30,-10-6 42,-8 2 93,-9-3 395,-8 1 145,-12 5 68,-2 2-6,-1 6-15,4 10-45,8 9-39,9 8-30,13 5-42,6 3-89,17 3-167,12-6-295,15-6-233,18-15-954,7-7 0,2-10 0</inkml:trace>
  <inkml:trace contextRef="#ctx0" brushRef="#br0" timeOffset="35844.075">15174 5777 8191,'-13'-12'0,"-6"0"0,-10 1 0,-10 3 0,-4 8 0,-2 12 0,0 9 0,6 4 0,6 7 0,10 5 0,13 0 0,7-3 0,9-3 0,11-5 0,9-8 0,6-4 0,10-11-110,3-2-142,3-2-59,-4-11-8,-2-3 18,-9-5 30,-10-8 28,-9-1 36,-8 4 136,-3 1 71,-3 4 109,-1 7 143,1 5 59,1 7 9,-1 7-19,0 7-30,2 10-29,4 5-34,3 9-306,0 5-259,11-1-368,-4-7-663,-3-11 0,-3 3 0</inkml:trace>
  <inkml:trace contextRef="#ctx0" brushRef="#br0" timeOffset="36306.0773">15594 5854 8191,'0'-2'0,"1"1"0,2 1 0,3 1 0,3 6 0,4 9 0,1 8 0,2 6 0,-4 4 0,-4-2 0,-2 0 0,-5-6-73,-1-9-13,-3-8-44,-1-9-34,-1-7 2,-1-8 84,-2-9 72,2-5 6,1-7 0,2-3 0,3-1 72,2-1 15,4 4 43,6 3 34,10 10-3,10 12-82,8 7-73,5 10-6,-2 8 0,-2 8 0,-10 4 0,-6 7 0,-8 3 0,-8 2-221,-6-1-223,0-8-298,0-8-614,1-10 0,9-5 0,8-11 0</inkml:trace>
  <inkml:trace contextRef="#ctx0" brushRef="#br0" timeOffset="36637.0778">16503 5709 8191,'-3'-12'-43,"-11"1"-181,-10 2-15,-8 0 0,-1 8 11,-3 9 4,10 5 6,11 3 13,10 5 70,13 7 115,8-2 62,13 1 182,9-3 15,9 0 0,-1-1-11,-4-1-3,-7 1-8,-14-3-11,-12 1-72,-10-2-113,-18-1-21,-11-3-39,-11-2-201,-9-3-127,-4-7-178,4-10-254,6-6-441,14-1 0,13-5 0,12-5 0</inkml:trace>
  <inkml:trace contextRef="#ctx0" brushRef="#br0" timeOffset="36957.0784">17280 5532 8191,'3'-18'0,"-1"-2"0,-4-4 0,-11-5 0,-16 9 0,-8 8 0,-9 3 0,-4 4 0,4 5 0,4 9 0,5 8 0,11 8 0,7 13 0,10 14 0,8 10 0,8 3 0,8 1 0,2 1 0,-2-6 0,3-7 0,-8-2-238,-4-8-186,1-6-321,-8-13-611,-4-7 0,-2-10 0,-1-13 0</inkml:trace>
  <inkml:trace contextRef="#ctx0" brushRef="#br0" timeOffset="37419.0803">16891 5817 5627,'15'-9'9,"13"-3"2,14-2 4,15 2 17,10 2 47,9 3 47,2 3 4,0 3 47,-7-1 1,-12 2 6,-14 0 37,-19-1 26,-16-1-3,-7 2-19,-7-1-46,-5 4-47,-3 4-4,1 5-48,-5 10 0,6 6-21,4 5-31,4 6-28,10-3 0,9 0 0,8-5 0,11-5 0,7-10 0,5-9 0,-5-6 0,-4-11 0,-10-10 0,-12-10 0,-11-5 0,-15-10 0,-15-4 0,-15 1 0,-12 1 0,-8 8 0,0 11 0,7 10 0,14 11-268,15 14-223,19-7-995,7 16 0,16 2 0,11 2 0</inkml:trace>
  <inkml:trace contextRef="#ctx0" brushRef="#br0" timeOffset="37779.0808">17829 5733 8191,'16'-6'0,"10"-2"0,8 4 0,10-2 0,2 8 0,5 8 0,2 5 0,2 7 0,-6 8 0,-10 5 0,-15-1 0,-13 1 0,-17-7 0,-16-6 0,-11-6-16,-5-11-86,1-7-3,1-9 16,14-10 89,11-6 0,8-6 0,7-3 0,10-1 0,8 6 0,1 4 15,10 4 71,2 3-207,-5 10-208,-2-2-406,-2-5-624,-6 10 0,0-2 0</inkml:trace>
  <inkml:trace contextRef="#ctx0" brushRef="#br0" timeOffset="38429.0816">18548 5607 6661,'20'-2'170,"3"1"0,8 1 0,3 4 0,-12 8 0,-2 8 0,-5 4 0,-4 7 0,-4 5 0,-2 0-170,-4-1-49,1-5-183,-4-5-76,1-5-66,-2-11-45,1-9-11,1-11-1,1-7 24,0-9 41,1-4 61,7-5 113,4-3 264,6 1 236,8 1 67,7 5 44,3 4 11,6 8 1,1 10-24,5 8-42,-5 10-60,-1 8-64,-4 6-81,-8 4-160,-9 8 0,-4-2 0,-7-2 0,-5-2 0,-3-8 0,-1-5 0,-1-7 0,0-5-147,0-6-76,0-5-20,0-10 2,3-6 20,1-5 87,5-5 134,5 1 0,6 3 0,5 5 0,7 1 147,6 3 76,6 6 19,3 5 0,-1 6-21,-6 8-87,-2 7-134,-11 12 0,-5 4 0,-5 10 0,-7 3 0,-5-2 0,-4-3 0,-1-6-256,5-3-294,7-14-256,-3-7-509,7-2 0,4-3 0,9-8 0</inkml:trace>
  <inkml:trace contextRef="#ctx0" brushRef="#br0" timeOffset="39171.084">19934 5736 6139,'6'-9'228,"2"1"0,7-4 0,2 0 0,6 7 0,5 1 0,3-2 0,3 1 0,0-2 0,-3 2-228,-5-4 0,-9 1 0,-7-2 0,-7-1 0,-5-4 0,-8-2 0,-7-2 0,-9-1 0,-9-2 0,-4 3 0,-4 2 0,3 7 0,1 3 0,-2 14 0,8 7 0,7 11 0,10 9 0,9 7 0,14 5 0,12 0 0,11-2 0,9-7 0,13-6 0,-1-5 0,1-8 0,-3-9 0,-6-4 0,-4-10 0,-3-7 0,0-5 0,-4-8 0,-2-6 0,-5-5 0,3-3 0,-4 0 0,0 1 0,-2 6 0,-6 7 0,-3 9 0,-3 7 0,0 6 0,8 6 0,3 6 0,9 9 0,7 8 0,3 10 0,3 8 0,-4 4 0,-7 0 0,-7 2 0,-15-8 0,-6-5 0,-10-10 0,-9-10 0,-4-11 0,-1-12 0,-3-17 0,11-10 0,4-12 0,11-8 0,12-2 0,11 4 0,10 3 0,13 9 0,7 7 0,-1 9 0,-10 6 0,-9 9-526,-13-1-261,-20 5-588,-19 0 0,-16-4 0,-25-3 0</inkml:trace>
  <inkml:trace contextRef="#ctx0" brushRef="#br0" timeOffset="40041.0852">22211 5567 5246,'0'-10'327,"0"-5"0,1-2 0,-1-2 0,0 5 0,0 6 1,0 1-1,0 5 0,0 0 0,2 5-326,-1 8-1,3 8 0,2 7 0,3 8 0,-1 5 0,0 2 0,-2-4-341,8-1-425,-13-16-650,1 1 0,-5-14 0,-7-7 0</inkml:trace>
  <inkml:trace contextRef="#ctx0" brushRef="#br0" timeOffset="40191.0853">22123 5359 6550,'-2'-33'182,"2"-4"0,0-1-194,0 0-172,2 21-244,14 7-190,-2 8-516,5 5 0,8 1 0,11 4 0</inkml:trace>
  <inkml:trace contextRef="#ctx0" brushRef="#br0" timeOffset="40672.0861">22693 5395 4933,'7'-3'183,"2"-1"151,-3-4 0,1 2 0,-6 5 0,-2-2 0,-5 1 0,2 0 0,-5 2 0,-7 4-82,-4 0-101,-5 4-151,-2 5 0,-2 8 0,3 1 0,7 0 0,7 0 0,7-5 0,8-3 0,10-3 0,6-3 0,10-1 0,7-4 0,5 3 0,1 0 0,1 2 0,-6 1 0,-3 1 0,-6 2 0,-9 0 0,-6 0 0,-8 3 0,-7-1 0,-10 3 0,-8-1 0,-11 2 0,-9-3 0,-3 0 0,1-6 0,3 0 0,7-6-8,10-2-299,11 0-375,2-15-756,6 6 0,6-1 0,5-6 0</inkml:trace>
  <inkml:trace contextRef="#ctx0" brushRef="#br0" timeOffset="42354.0896">24199 5398 6450,'-1'-6'138,"1"2"40,0-2 0,0 3 0,0 3 1,2 10-1,1 10 0,2 10 1,0 10-1,0 8-43,-1 4-93,-3 1-42,-1 0-110,3 0-337,2-14-1079,-4-7 0,1-2 0,1-15 0</inkml:trace>
  <inkml:trace contextRef="#ctx0" brushRef="#br0" timeOffset="42815.0902">24475 5438 5945,'8'-14'250,"5"-3"-1,6-8 1,7-3-1,3 8 1,0 3-1,3 2 1,0 6-1,-2 7 1,0 6-250,-5 8 0,-11 13 0,-7 7 0,-14 8 0,-16 8-70,-9-4-132,-10 2-55,-11-2-50,1-8-27,7-9 10,9-8 51,17-9 63,12-8 70,10-3 32,13 1 87,8 3 134,8 1 60,6 7 28,2 4 59,-2 2-1,-5 6-70,-3 0-217,-5 1-299,-1-9-319,-9-6-581,-4 4 0,-1-7 0,-1-6 0</inkml:trace>
  <inkml:trace contextRef="#ctx0" brushRef="#br0" timeOffset="43005.0905">24989 5586 8191,'0'-7'0,"0"2"0,0-3 0,-2 1 0,5 2 0,-1 5-248,16 0-512,-10 0-676,0 0 0,4-3 0,1-3 0</inkml:trace>
  <inkml:trace contextRef="#ctx0" brushRef="#br0" timeOffset="43405.091">25253 5361 8191,'0'-3'0,"1"-2"0,8 1 0,11-3 0,13 2 0,12 2 0,6 1 0,2-1 0,-9 0 0,-14 2 0,-10-2 0,-10 1 0,-7 2 0,-3 0 0,0 0 0,0 0 0,0 0 0,0 6 0,-1 6 0,-2 11 0,-5 8 0,-3 15 0,-5 7 0,0 8 0,-1 7 0,0-3 0,2 2 0,3-1-346,8-3-367,-3-16-713,3-1 0,4-11 0,0-16 0</inkml:trace>
  <inkml:trace contextRef="#ctx0" brushRef="#br0" timeOffset="43575.0913">25445 5685 8191,'16'-12'0,"6"-2"0,10-1-201,9 3-281,12-7-1019,-11 14 0,2 2 0,0-3 0</inkml:trace>
  <inkml:trace contextRef="#ctx0" brushRef="#br0" timeOffset="43945.0918">26164 5353 8191,'6'0'0,"9"0"0,6 6 0,8 6 0,4 9 0,7 12 0,-2 9 0,-4 2 0,-5-1 0,-9-1 0,-8-9 0,-5-10 0,-2-9 0,2-9 0,3-9 0,3-11 0,7-10 0,5-9 0,-2-8 0,-1-6 0,-2-1 0,-5-1 0,0 7 0,-3 4 0,-2 6-130,-3 13-496,-1-2-169,-5 5-533,-4 10 0,-4 0 0</inkml:trace>
  <inkml:trace contextRef="#ctx0" brushRef="#br0" timeOffset="46217.0951">27635 5659 6781,'0'-7'149,"0"1"0,0 2-166,0 0-260,9 0-329,-6 2-52,-2-16-446,5 14 0,7-6 0,0-4 0</inkml:trace>
  <inkml:trace contextRef="#ctx0" brushRef="#br0" timeOffset="46668.096">28309 5317 8086,'0'0'-128,"0"3"6,-1 11 23,-2 10 27,0 8 43,-1 11 5,-2 1 6,3-5 14,0-5 4,2-13 105,-1-9 22,-1-9-4,-4-15-53,0-17-31,-2-14-10,1-10-6,2-16-5,3-6-14,6-7-4,10-5 0,6 0 0,8 9 0,7 13 29,4 19 5,3 20-34,1 16 0,2 20 0,4 19 0,-3 19 0,-6 12 0,-7 15 0,-6 4 0,-9 2 0,-4-4-154,-3-2-267,0-9-263,0-18-702,-4-4 0,-3-20 0,1-16 0</inkml:trace>
  <inkml:trace contextRef="#ctx0" brushRef="#br0" timeOffset="46838.0962">28379 5320 7965,'8'-9'-278,"14"1"-16,11-4-142,19-4-305,6 0-502,5 4 0,-2 3 0,-6-5 0</inkml:trace>
  <inkml:trace contextRef="#ctx0" brushRef="#br0" timeOffset="47251.099">29200 5083 6306,'0'-5'-76,"0"0"-6,-4-2 6,-6 4-2,-5 1 6,-6 5 5,-7 8 10,3 2 8,1 3 11,5 8 53,9 1 46,7 1 80,8 3 67,12-1 53,14-1-5,7-1-7,10-1-7,2-2-9,-6 1-11,-8-3-5,-14 1-18,-10-2-75,-9 1-72,-15-1-52,-12-3 0,-14-3 0,-12-6 0,-12-3 0,1-3-89,5-5-179,15-5-204,22-8-297,11-8-549,23-2 0,21-4 0,22-6 0</inkml:trace>
  <inkml:trace contextRef="#ctx0" brushRef="#br0" timeOffset="47591.0994">29805 5139 8191,'-1'-6'0,"-5"-3"0,-8 1 0,-8-1 0,2 6 0,-9 1 0,4 9 0,4 3 0,6 7 0,6 2 0,4 8 0,3 0 0,11 0 0,4 0 0,4 1 0,2-5 0,3 0 0,-6-4 0,-4-1 0,-7 0 0,-5-1 0,-12-1 0,-11 0 0,-10-4 0,-10-2 0,-7-3-210,3-5-213,15-4-327,3-14-611,19 1 0,12-7 0,18-6 0</inkml:trace>
  <inkml:trace contextRef="#ctx0" brushRef="#br0" timeOffset="48001.1002">30019 5172 8191,'0'-2'0,"0"2"0,-2 0 0,-1 3 0,0 8 0,2 1 0,0 8 0,1 6 0,11-1 0,11 1 0,10-2 0,13-5-146,11-6-184,6-6-125,-3-4-99,-4-12-70,-13-7 22,-13-5 130,-12-6 187,-10-9 155,-5-3 130,-2 4 146,-2 0 183,2 7 126,2 7 99,-2 11 69,0 6-19,0 3-133,-2 6-186,2 8-154,-1 9-131,1 9 0,-2 9 0,4 5-274,-1 5-221,2-8-239,-1-21-603,-1 7 0,6-14 0,6-14 0</inkml:trace>
  <inkml:trace contextRef="#ctx0" brushRef="#br0" timeOffset="48654.104">30722 5117 8191,'3'-4'0,"1"0"0,3-1 0,3 5 0,2 5 0,4 10 0,1 7 0,3 7 0,-4 7 0,-6-2 0,-2-2-141,-2-5-92,-3-8 1,-2-8 7,0-5-2,-1-5-1,6-8-1,-2-7 2,4-4-2,3-6 3,6-6 146,6-2 141,5 0 102,5-2 62,2 1 1,2 5 3,1 5-1,1 11 0,-3 8 1,-1 10-3,-5 13-5,-3 8-50,-2 9-101,-5 8-70,-3 1 0,-2-3 0,-5-7 0,-3-5 0,-2-12 0,-2-7-69,-1-8-189,1-5-100,4-9-59,-1-6-4,4-9 31,2-6 63,-1-4 79,7 2 196,-2 1 52,5 1 69,1 4 189,4 5 100,4 6 59,5 8 3,4 7-29,1 9-65,1 11-77,-2 6-197,-6 9-52,-9 7 0,-12-2 0,-5 0-8,-5-2-309,-4-5-355,4-11-106,11-8-505,3 0 0,7-11 0,7-5 0</inkml:trace>
  <inkml:trace contextRef="#ctx0" brushRef="#br0" timeOffset="49084.1046">32238 5274 6029,'4'-15'-13,"5"-4"-116,7 2-34,1-4-24,3 15-31,3-2-25,0 4-17,1-1-5,0-1-9,-1 3-235,-1-4 151,-6-3 65,-5-2 0,-8-1 33,-3 2 71,-8-2 56,-8 4 95,-6-1 85,-5-1 65,-6-2 106,-5 2 133,-1 2 133,-1 0 207,2 4-9,6 4-39,9 9-31,7 8-78,10 9-80,5 4-57,7 8-68,8 4-71,12-2-85,10-1-171,13-2-2,6-4 0,6-5 0,-6-6-147,-3-4-206,0-8-333,17-10-715,-37 1 0,-8-11 0</inkml:trace>
  <inkml:trace contextRef="#ctx0" brushRef="#br0" timeOffset="50335.1065">6215 8299 4420,'0'0'66,"3"5"97,3 9 173,4 8 44,3 11-1,3 7 1,2 8-1,-3 2 1,-4 0-1,-2-1-45,-4-3-301,-1-2-417,6-16-1065,-7-3 0,-2-15 0</inkml:trace>
  <inkml:trace contextRef="#ctx0" brushRef="#br0" timeOffset="50487.1095">6248 8113 8191,'-6'-21'0,"-1"-4"0,-1 0 0,3 3-300,7 12-277,35 3-885,-22 12 0,7 4 0,6-1 0</inkml:trace>
  <inkml:trace contextRef="#ctx0" brushRef="#br0" timeOffset="51125.1135">6925 8332 5291,'0'0'78,"0"-3"11,-1 2 32,-5-4 83,-4 2 71,-6 0 21,-5 0 1,-8 3-1,-4-1 0,-4 6-63,-3 5-14,-2 7-13,3 7-30,7 11-84,6 4-70,12 4-22,8-1 0,7-1 0,13-6 0,11-7 0,13-7 0,10-10 0,8-11 0,2-13 0,-5-10 0,-4-13 0,-11-11 0,-12-10-2,-15-4-33,-5-5-5,-16-3 21,-6 0 19,-4-1 0,-3 5 0,0 9 0,8 10 0,5 14 0,3 16 2,7 7 33,0 11 5,0 10-21,2 12-19,2 13 0,4 12 0,4 9 0,7 6 0,5 3 0,0 1 0,0 4 0,-2 3-338,1-4-377,-13-15-712,-4 0 0,-3-15 0,0-17 0</inkml:trace>
  <inkml:trace contextRef="#ctx0" brushRef="#br0" timeOffset="51555.1143">7311 8420 8191,'1'-8'0,"1"0"0,1-1 0,4-1 0,6 4 0,10 5 0,7-1 0,11 0 0,4-1 0,2 0-138,-2-4-75,-6-1-3,-8-3 0,-9-2 5,-7-3 53,-11-3 65,-3 0 54,-8 1 39,-9-1 0,-8-1 138,-9 2 75,-14 6 3,-4 6 0,-4 2-5,2 11-53,3 8-66,8 14-52,8 9-40,13 12 0,11 7 0,9 1 0,17-3 0,10-3 0,10-9 0,14-7-126,17-7-377,38-21-1010,-21-2 2,1-6-1,-3-10 0</inkml:trace>
  <inkml:trace contextRef="#ctx0" brushRef="#br0" timeOffset="52247.1165">8241 8299 8191,'-12'-10'0,"-8"1"0,-9-2 0,-8 3 0,-3 4 0,-7 9 0,1 5 0,1 4 0,6 6 0,7 6 0,11 7 0,9 5 0,6 2 0,12 2 0,7-3 0,12-6 0,8-6 0,11-10 0,4-7-184,6-6-106,-3-9-47,-1-6-4,-6-6 1,-6-4 17,-12-5 69,-9-2 104,-10 1 150,-4 0 0,-3 4 183,-3 5 107,2 4 47,1 9 4,-2 7-1,2 7-17,5 7-68,5 6-105,10 4-150,7 1 0,10-5 0,5-6 0,7-7 0,1-8 0,1-9 0,-1-10-186,-8-8-76,-8-8-45,-11-11-10,-15-6 8,-8-6 43,-13-2 119,-8-4 147,-5 5 0,1 7 0,0 10 186,10 16 76,4 11 45,8 10 10,3 14-8,3 11-44,6 15-117,8 11-148,2 13 0,7 5 0,-1 6 0,-5 3 0,-10 1-162,-3-2-336,0-14-303,-5-2-545,-2-13 0,4-15 0</inkml:trace>
  <inkml:trace contextRef="#ctx0" brushRef="#br0" timeOffset="53328.1181">10294 8270 3586,'-20'-9'7,"-8"-4"82,-12 0 102,-5-1 59,5 7 137,-2 4 72,4 7 1,5 10-1,5 10 1,8 6 9,10 10-17,7 5-81,10 0-103,16-4-58,12-7-137,9-8-73,13-11 0,5-9 0,-5-13 0,-3-13 0,-7-9 0,-11-11 0,-16-11 0,-9-8 0,-11-1 0,-14-6 0,-6 2 0,-2-2 0,-2 7 0,1 11 0,8 11 0,5 14 0,7 12 0,3 7 0,2 10 0,-2 12 0,1 17 0,3 13 0,4 15 0,2 8 0,5 4 0,6-1 0,0 0 0,2-3 0,2-6-243,1-8-388,-4-24-832,-2-4 0,-2-19 0,2-16 0</inkml:trace>
  <inkml:trace contextRef="#ctx0" brushRef="#br0" timeOffset="53538.1184">10774 8146 8191,'2'-6'0,"-1"5"0,2 1 0,2 10 0,-1 11 0,6 14 0,2 7 0,3 5 0,0 3-104,2-2-331,4-14-301,26-12-647,-35-6 0,-1-12 0,-8-18 0</inkml:trace>
  <inkml:trace contextRef="#ctx0" brushRef="#br0" timeOffset="53698.1186">10774 7953 8191,'-1'-11'0,"-2"1"0,2 3-293,-1 0-201,20 3-300,-7 13-528,5 1 0,6 2 0</inkml:trace>
  <inkml:trace contextRef="#ctx0" brushRef="#br0" timeOffset="54098.1192">11175 8144 4368,'-8'0'383,"-2"0"18,-4 4 0,1-1-1,3 6 1,2 7 0,3 7-1,5 7 1,2 7 0,12 7-185,10 1-198,9-3-18,12-3 0,6-8 0,1-10 0,1-8 0,-4-8-2,-7-9-39,-9-11-5,-11-9 8,-14-9 38,-12-9 0,-16-5 0,-13-2 0,-11 0 0,-9 5 0,-2 2 1,7 9 40,8 9-255,17 12-359,13-2-891,5 18 2,14 6-1,13 0 0</inkml:trace>
  <inkml:trace contextRef="#ctx0" brushRef="#br0" timeOffset="54632.1235">11931 8185 5818,'-4'-7'64,"-5"-1"26,-8-2 110,-8 1 43,-5 7 0,-8 1 0,-2 6 0,0 6 0,0 7 1,12 3-59,6 9-7,15 0-25,10 3-109,14 0-44,15-1 0,10-1 0,8-8 0,3-7 0,0-7 0,-4-7 0,-7-11 0,-5-8-3,-7-11-11,-9-11 6,-12-12 8,-6-9 0,-10-8 0,-9-9 0,-7-5 0,-1-1 0,-1 7 0,2 12 2,9 16 12,8 16-5,2 19-9,4 11 0,0 15 0,0 16 0,0 14 0,2 15 0,6 11 0,7 7 0,8 1 0,4 1 0,3-3 0,-2-3 0,-5-6-229,1-5-343,3-22-906,-10 0 0,3-16 0</inkml:trace>
  <inkml:trace contextRef="#ctx0" brushRef="#br0" timeOffset="55053.1242">12401 8296 8191,'3'-10'0,"2"-1"0,7-2 0,6-1 0,5 2 0,7 4 0,10 1 0,-1 0-88,1 1-124,-3 0-21,-6-2-5,-14-1-4,-8-6-1,-8-1 9,-8-5 23,-3-1 110,-6-4 101,-3-2 88,-10 3 123,-4 0 22,-6 7 5,-4 3 4,0 8 1,-2 12-9,3 12-23,4 17-109,4 12-102,14 12 0,10 7 0,14 3 0,12-6 0,13-6 0,11-7 0,12-11-217,15-8-338,7-19-227,0-18-545,3-2 0,-7-14 0,-9-14 0</inkml:trace>
  <inkml:trace contextRef="#ctx0" brushRef="#br0" timeOffset="55433.1246">13096 8064 8191,'0'-11'0,"-7"2"0,-8 2 0,-8-1 0,-5 8 0,-7 9 0,6 5 0,9 3 0,10 4 0,5 4 0,8-1 0,6 1 0,7-1 0,1-1 0,9-2 0,4 0 0,2-4 0,1 2 0,-2-2 0,-4-1 0,-5-1 0,-6 0 0,-8 0 0,-5 1 0,-9 1 0,-15 2 0,-14-2 0,-14 1 0,-12-2 0,-4-4 0,2-4 0,10-6 0,10 0-204,19-1-431,18-14-835,9 4 0,15-4 0,12-7 0</inkml:trace>
  <inkml:trace contextRef="#ctx0" brushRef="#br0" timeOffset="57297.1303">15172 8075 5409,'-1'0'90,"-8"0"81,-5 0 56,-14 0 53,-11 0 4,-15 0 0,-9 0-1,-6 0 1,-4-1 0,5-4-57,7-3-34,14-6-79,12-11-58,20-5-51,11-9-5,14-7 0,14-1 0,8 0 0,3 3 0,4 10 0,-4 5 0,-11 9 0,-5 4 0,-7 8 0,-4 6 0,-5 4 0,-2 10 0,1 10 0,-1 14 0,-1 15 0,5 10 0,2 12 0,6 4 0,4 4 0,9-2 0,10 0-272,13-5-276,9-17-190,10-18-588,3-10 0,-1-19 0,0-20 0</inkml:trace>
  <inkml:trace contextRef="#ctx0" brushRef="#br0" timeOffset="57548.1307">15972 7767 8191,'3'-3'0,"-1"6"0,1 9 0,1 16 0,-2 11 0,0 17 0,1 12 0,1 3 0,4-2 0,0-1 0,4-7-107,-5-8-222,0-9-158,-2-19-230,-8-41-593,-2 9 0,1-17 0,-2-21 0</inkml:trace>
  <inkml:trace contextRef="#ctx0" brushRef="#br0" timeOffset="57888.1312">15969 7742 8191,'8'-44'0,"9"-9"0,10-5 0,12-5 0,9 21 0,9 21 0,6 13 0,-1 11 0,-7 11 0,-9 11 0,-17 8 0,-19 9 0,-26 5-127,-24 3-80,-16-2-4,-12 1-6,-8-9 87,8-8 130,11-8 0,14-2 0,22-9 0,11 0 0,23 6 126,17 1 81,20 3 5,13 6 5,19 1-87,5-1-130,1 2-164,-2-1-261,-3-5-265,-17-30-692,-12 17 0,-15-12 0,-15-7 0</inkml:trace>
  <inkml:trace contextRef="#ctx0" brushRef="#br0" timeOffset="58220.1346">16830 7788 8191,'1'-6'0,"2"3"0,1 3 0,2 9 0,2 7 0,-1 16 0,3 4 0,-2 9 0,1 4 0,0 3 0,-4-1 0,0 0 0,1-4 0,2-7 0,4-4 0,2-9 0,11-7 0,4-6 0,2-5 0,7-7 0,2-2 0,2-2 0,0-4 0,3 0-336,10-5-385,-7-25-705,-5 21 0,-6-3 0,-4-4 0</inkml:trace>
  <inkml:trace contextRef="#ctx0" brushRef="#br0" timeOffset="58440.1349">17800 7846 8191,'19'-3'0,"7"-1"0,10 1 0,10 0-166,-1 6-277,10 0-330,-13 1-588,-8 5 0,-12-1 0,-12 0 0</inkml:trace>
  <inkml:trace contextRef="#ctx0" brushRef="#br0" timeOffset="58591.135">17920 8044 8029,'1'5'18,"8"-2"0,8 1 0,12 1-173,10-1-162,24-4-283,3-18-802,1 12 0,1-6 0,-3-6 0</inkml:trace>
  <inkml:trace contextRef="#ctx0" brushRef="#br0" timeOffset="58841.1355">18656 7567 8191,'1'-2'0,"2"1"0,-1 7 0,2 6 0,2 13 0,0 19 0,4 15 0,2 10 0,5 9 0,-1 4 0,2-3 0,-2-5 0,-1-8 0,-5-6-322,4-13-419,-11-23-684,1-7 0,-2-12 0,1-20 0</inkml:trace>
  <inkml:trace contextRef="#ctx0" brushRef="#br0" timeOffset="59111.1358">19182 7603 8191,'0'-7'0,"4"1"0,3 2 0,8 4 0,2 13 0,8 15 0,2 12 0,-1 17 0,-2 9 0,-7 8 0,-5 4 0,-7-5 0,-4-6 0,-1-5-396,2-16-321,2-17-81,0-6-458,8-17 0,5-12 0</inkml:trace>
  <inkml:trace contextRef="#ctx0" brushRef="#br0" timeOffset="59413.1392">19804 7696 8191,'-13'0'0,"-11"2"0,-16 3 0,-8 6 0,0 4 0,-1 9 0,11 5 0,14 5 0,13 0 0,8 4 0,14-2 0,7-3 0,10-1 0,9-6 0,11-4 0,4-2 0,3-3-115,-2-2-148,-4 0-155,-3-4-180,-6-7-159,7-7-451,-19 2 0,-1-7 0</inkml:trace>
  <inkml:trace contextRef="#ctx0" brushRef="#br0" timeOffset="60223.1403">20325 8095 8191,'6'0'0,"3"-2"0,4 2 0,3 0 0,-2 0 0,0 0 0,-2-1 0,1-1 0,-4 0 0,-4-1 0,3 0 0,-3 0 0,-3 3 0,4-3 0,7 3 0,4 0 0,6-1 0,6 0 0,2 1 0,6-1 0,2 1 0,-2-2 0,-1 2 0,-8-2 0,-11 1 0,-11 0 0,-5-2 0,-9-4 0,-9-1 0,-4-1 0,-5-8 0,-6-2 0,3-5 0,1-6 0,8-6 0,5-8 0,9-2 0,6-5 0,15-4 0,9 0 0,8-1 0,7 3 0,8 6 0,-2 4 0,0 11 0,-6 6 0,-1 9 0,-2 7 0,0 8 0,0 6 0,1 10 0,-3 8 0,-7 10 0,-7 8 0,-13 7 0,-5 3 0,-9 2 0,-6 0 0,-2 3 0,1-5 0,4-6 0,4-5 0,13-9 0,13-6 0,12-7 0,7-5 0,9-4 0,0-5 0,-5-3 0,-1 0 0,-5 0 0,-6-2 0,-7 1 0,-4 1-318,-5-2-320,-5-4-123,-6-2-37,3 6-337,-1-2 0,-3 8 0,3 12 0,5 3 5280,0-6-4145,1-2 0,1-7 0,2-4 0,-2-4 0,-3 5 64,6 1-181,-12-16-1018</inkml:trace>
  <inkml:trace contextRef="#ctx0" brushRef="#br0" timeOffset="63067.1484">5749 10492 4716,'0'11'150,"0"10"106,0 13 44,0 15 30,0 10 19,0 7 2,0-2 1,-3-3-1,1-9-4,1-10-99,0-13-180,-1-13-242,2-15-97,-3-18-15,-1-19 27,-5-21 33,-5-18 75,-2-12 151,-2-3 4,5-1 59,6 8 71,10 7 136,13 9 52,14 9-15,14 13-45,11 13-36,8 14-74,4 13-152,-4 16-151,-3 15-213,-1 8-394,-6 2-625,-24 11 0,-12-4 0,-14-8 0</inkml:trace>
  <inkml:trace contextRef="#ctx0" brushRef="#br0" timeOffset="63247.1487">5799 10682 7461,'3'3'81,"11"1"0,14-4 0,14 0-245,13 1-224,18-6-290,27-4-616,-28 5 0,-8-3 0,-10-3 0</inkml:trace>
  <inkml:trace contextRef="#ctx0" brushRef="#br0" timeOffset="63417.1489">6411 10615 8191,'3'4'0,"0"5"0,3 5 0,0 8 0,-1 3 0,1 8 0,-1 1 0,-1 4-258,6-1-345,-1-13-863,-6-3 0,1-12 0</inkml:trace>
  <inkml:trace contextRef="#ctx0" brushRef="#br0" timeOffset="63557.1491">6364 10385 8191,'-3'-16'0,"0"1"-216,6 1-479,1 0-762,9 5 2,10 9-1</inkml:trace>
  <inkml:trace contextRef="#ctx0" brushRef="#br0" timeOffset="63967.1497">6707 10629 6042,'0'6'239,"0"3"0,0 4-1,2 6 1,-1-1 0,4 5-1,2-1 1,3 3 0,-1-3 0,-2 2-372,0-7-114,-4-2-56,-3-6-17,0-6 4,0-9 35,0-10 43,4-9 57,2-6 150,3-6 31,5-1 133,6 3 113,8 4 57,5 6 18,10 5-6,7 6-33,0 7-44,-6 7-57,-3 7-150,-12 6-31,-12 5 0,-10 7-59,-7 7-237,-8 2-269,-2-12-889,-12 5 0,0-6 0,-1-10 0</inkml:trace>
  <inkml:trace contextRef="#ctx0" brushRef="#br0" timeOffset="64520.1534">7638 10569 5208,'-35'-5'327,"-10"1"-1,-9-1 0,-6 1 1,18 7-1,7 4 0,9 5 0,8 6 1,7 9-1,8 6-280,5 6-46,11 1 0,13 1 0,10-7 0,12-7 0,6-8 0,4-13 0,-6-9 0,-3-12 0,-11-17 0,-8-10 0,-13-10 0,-9-11 0,-10-5 0,-11-4 0,-6 1 0,-4 1 0,-1 7 0,2 11 0,3 13 0,9 14 0,5 13 0,3 10 0,2 15 0,2 14 0,3 14 0,4 12 0,1 9 0,9 9 0,2 4 0,1 1 0,4 2 0,0-3 0,3-3-286,9-6-425,-1-23-727,6-2 0,8-16 0,7-16 0</inkml:trace>
  <inkml:trace contextRef="#ctx0" brushRef="#br0" timeOffset="64750.1537">8971 10546 8191,'0'5'0,"0"4"0,0 9 0,-2 10 0,2 6 0,0 8 0,-2 5 0,4-3-103,7-3-401,30-16-1013,-24-3 2,1-11-1,2-11 0</inkml:trace>
  <inkml:trace contextRef="#ctx0" brushRef="#br0" timeOffset="65150.1543">8963 10178 6975,'-44'-9'135,"-14"5"0,-16 4 0,-13 11 0,13 17 0,9 21 0,9 13 0,17 19 0,16 13 1,21 7-136,21 2 0,27 0 0,21-7 0,18-14 0,12-18 0,8-21 0,-1-20 0,-3-18 0,-1-21 0,-6-18 0,-11-19 0,-21-15 0,-21-22 0,-23-10 0,-32-9 0,-29 0 0,-24 4 0,-21 14 0,-18 16 0,3 22-519,6 11-1015,12 28 0,16 12 0,18 14 0</inkml:trace>
  <inkml:trace contextRef="#ctx0" brushRef="#br0" timeOffset="68285.164">10854 10376 5590,'-4'27'6,"2"14"0,1 16-8,-1 18 13,2 4 13,2 1 6,-2-3 2,1-7 3,-1-5-25,0-11-90,2-12-131,-2-14-165,5-17-639,-3-15 0,-2 4 2583,1-31-1878,1-12 65,-5-11 50,3-16 122,1-28 55,-1 8 157,3-3 199,3 4 127,6 14 166,6 12 93,7 17-164,6 13-80,7 16-54,4 10-125,6 14-58,-2 14-131,-4 8-112,-8 7 0,-9 6-35,-15 3-175,-13-1-68,-14-5-154,-3-10-345,-28-5-238,-11-12 0,-8-8 0</inkml:trace>
  <inkml:trace contextRef="#ctx0" brushRef="#br0" timeOffset="68737.1647">11426 10699 6726,'0'2'163,"1"0"0,3 0-1,1 3 1,5 2 0,6-4-1,8 0 1,12-1-23,6-2-182,3-6-215,3-3-26,-11-2-13,-8-3-3,-12-2 4,-11 1 1,-12 0 14,-15 2 37,-11 1 93,-12 1 308,-10 2 99,-3 8 25,3 1 15,7 8 1,7 9-2,10 12-2,12 8-14,10 7-38,13 1-68,16-2-127,14-5-47,15-7-200,18-5-198,20-11-286,14-15-128,-1-8-407,3-8 0,-1-13 0,-9-5 0</inkml:trace>
  <inkml:trace contextRef="#ctx0" brushRef="#br0" timeOffset="69339.169">12422 10570 7309,'-27'-2'98,"-15"1"0,-15 1 0,-14 5 0,2 10 0,1 8 0,11 6 0,12 4 0,16 2 0,16-1-98,17 1 0,12-7 0,15-1 0,12-7 0,6-6 0,9-8-49,2-4-72,-2-6-83,-6-5-22,-6-5-10,-4-1 0,-10-6 17,-10-3 103,-8 2 107,-10 1 9,-2 3 49,-2 4 72,-3 7 83,1 4 22,1 3 10,-1 10 0,7 5-17,9 8-103,17 7-107,10 3-9,10-3 0,7-4 0,0-9-3,-5-9-217,-3-7-102,-5-10-125,-3-12-68,-13-11-7,-7-6 21,-12-12 75,-6-2 76,-11-5 106,-3 2 145,-3 6 318,-2 8 104,-1 11 124,1 14 68,7 13 7,5 14-21,2 13-75,4 12-77,4 12-104,0 10-143,2 5-102,1 3 0,-1-3-223,-3-4-284,-2-23-985,-3 2 0,-1-15 0,5-17 0</inkml:trace>
  <inkml:trace contextRef="#ctx0" brushRef="#br0" timeOffset="69570.1694">13222 10522 8191,'-16'0'0,"-9"2"0,-8 8 0,-10 7 0,-2 10 0,8 10 0,8 8 0,15 3 0,16 1 0,18-1-46,25-2-347,27-7-343,27-18-667,1-3 0,6-12 0,4-13 0</inkml:trace>
  <inkml:trace contextRef="#ctx0" brushRef="#br0" timeOffset="70260.1704">14371 10539 6935,'-13'-7'140,"-11"2"-1,-8 2 1,-3 1-1,5 8 1,2 6-1,11 8 1,7 7-1,6 10 1,6 4-140,13 2 0,8 2 0,9-4 0,7-7 0,3-9 0,2-10 0,1-10 0,1-7 0,1-12-10,0-7-31,-2-8-2,-7-10 9,-8-4 34,-7-1 0,-6-1 0,-11 6 0,-3 7 0,-3 9 0,-2 9 9,-3 8 32,0 14 2,-2 11-8,4 10-35,2 8 0,11 13 0,12-1 0,11-2 0,10-5 0,13-11 0,5-8 0,2-13 0,-1-9 0,-4-11-201,-11-9-83,-11-13-14,-15-8 9,-12-8 37,-7-3 144,-10 0 108,-2 6 0,0 9 0,0 12 0,0 12 200,2 10 84,4 14 14,2 10-8,3 14-39,4 5-142,6 10-109,-1-1 0,6 1 0,0 0-257,2-3-265,1-15-290,-10-5-508,-3-11 0,-2-13 0</inkml:trace>
  <inkml:trace contextRef="#ctx0" brushRef="#br0" timeOffset="70821.1712">15471 10507 8191,'15'-15'0,"5"-1"0,9 0 0,7 3 0,-3 13 0,5 12 0,5 8 0,-1 11 0,-3 3 0,-6 12 0,-5 2 0,-13-1 0,-9-2 0,-6-6 0,-6-8 0,-7-12-66,2-12-135,-5-11-29,-4-14-3,1-12 3,9-9 11,4-6 110,9-1 53,10 1 56,13 7 0,7 5 65,10 8 137,5 7 27,4 9 4,1 4-3,3 8-11,-2 11-110,1 8-52,-3 7-57,-7 8 0,-10 8 0,-11 0 0,-11-3 0,-9-3 0,-2-6 0,-5-10 0,-3-10 0,-3-7 0,2-10 0,-2-13 0,5-8 0,2-10 0,5-5 0,9-6 0,8 2 0,6 3 0,10 5 0,9 5 0,3 6 0,4 7-346,0 9-291,0-1-171,-9-3-472,-7 20 0,-10 2 0</inkml:trace>
  <inkml:trace contextRef="#ctx0" brushRef="#br0" timeOffset="71781.1726">16860 10594 6211,'20'0'220,"8"0"0,8-1 0,11-1 0,-2 4 0,3-2 0,-2-2 0,0 0-207,-4-2-72,-6-1-236,-8-2 6,-13-1 13,-7-3 8,-14-1 28,-13-3 28,-11-2 82,-8-1 130,-11-3 206,-1 2 74,2 2 15,5 5-6,4 8-13,9 4-9,8 11-26,6 8-29,9 11-82,10 9-130,8 6 0,14 3 0,10-2 0,6-4 0,10-6 0,2-10 0,5-11 0,1-8 0,3-8 0,0-12 0,-2-9 0,-10-10 0,-8-6 0,-12-6 0,-11 1 0,-12 2 0,-2 6 0,-5 7 0,0 10 0,-5 11 0,-1 10 0,-1 9 0,2 10 0,0 10 0,8 2 0,8 4 0,10 0 0,3-6 0,11-6 0,8-10 0,2-10 0,6-7 0,2-8 0,-2-8 0,-2-4 0,-6-4 0,-7-1 0,-14 2 0,-7 6 0,-7 6 0,-7 6 0,2 3 0,5 6 0,6 4 0,10 4 0,9 7 0,9 0 0,9 2 0,4-5 0,2-5 0,0-8 0,2-10 0,0-13 0,-7-10 0,-8-13 0,-10-9 0,-15-8 0,-12-6 0,-4 0 0,-9-1 0,-2 7 0,-1 9 0,3 15 0,1 11 0,-1 17 0,1 20 0,2 19 0,0 19 0,1 16 0,2 14 0,4 2 0,3 2 0,-1-3 0,1-4 0,-1-7 0,-5-8-329,-1-9-292,-1-23-160,-12-9-511,0-13 0,-6-17 0</inkml:trace>
  <inkml:trace contextRef="#ctx0" brushRef="#br0" timeOffset="71931.1728">18565 10420 8191,'13'-16'0,"12"1"0,9-2 0,15 0 0,4 10 0,4 7 0,2 3 0,-2 3 0,-10-3-416,7-3-1139,-28 2 0,-12-7 0</inkml:trace>
  <inkml:trace contextRef="#ctx0" brushRef="#br0" timeOffset="74746.1792">20752 10315 4078,'0'-8'176,"0"-5"85,0-2 86,3-6 37,6 2 16,7-4 7,4 2 10,11 2 1,5 3-5,0 3-134,-5 7-51,-3 3-85,-11 9-88,-8 7-46,-5 8-14,-11 8-7,-7 7-3,-12 6 1,-6-1 2,-6-4 6,0-2 6,6-4 2,11-8 5,11-6-11,13-3-24,17-4-2,17-5-4,13-2-1,11-3-3,5-1-122,-2-2-138,-8 1-173,-7-7-268,2-6-485,-34 1 0,-10-2 0,-11-5 0</inkml:trace>
  <inkml:trace contextRef="#ctx0" brushRef="#br0" timeOffset="75176.1798">20922 9907 4181,'-42'-9'180,"-19"0"197,-18 3 33,-20 6 1,13 14-1,-2 17 0,11 17 0,12 14 1,16 15-1,22 13-93,18 7-87,27 4-196,29 1-34,28-10 0,29-9 0,22-19 0,13-19 0,6-27 0,2-18 0,-10-22 0,-15-19 0,-23-17 0,-28-9 0,-37-12 0,-32-4 0,-35-2 0,-29-5 0,-27 3 0,-16 7 0,-8 10 0,1 19 0,10 17-146,20 20-220,25 21-156,30 4-270,27 5-481,34 19 0,30 1 0</inkml:trace>
  <inkml:trace contextRef="#ctx0" brushRef="#br0" timeOffset="75426.1802">22307 10207 8191,'3'0'0,"3"6"0,3 9 0,8 10 0,3 7 0,-1 13 0,0 3-4,-6 2-380,-5-10-330,-5-11-89,-12-7-454,-8-15 0,-8-14 0,-10-8 0</inkml:trace>
  <inkml:trace contextRef="#ctx0" brushRef="#br0" timeOffset="75696.1806">22111 10086 8191,'31'-14'0,"19"4"0,14 3 0,16 6 0,4 16 0,-1 22 0,-6 6 0,-7 12 0,-14 8 0,-23 3 0,-22 2 0,-29-4 0,-28-3 0,-26-9 0,-16-12 0,-22-11 0,3-12 0,7-12-34,19-6-222,24-7-205,44-14-1027,7 1 0,31-3 0</inkml:trace>
  <inkml:trace contextRef="#ctx0" brushRef="#br0" timeOffset="76016.181">23226 10060 8191,'-25'-7'0,"-11"1"0,-10 3 0,-10 3 0,7 13 0,5 12 0,11 12 0,13 12 0,12 10 0,16 4 0,21 0 0,19-6 0,12-7 0,12-10 0,8-13 0,-4-12 0,-6-8-12,-8-7-384,-11-10-327,-20-25-689,-18 14 0,-9-3 0</inkml:trace>
  <inkml:trace contextRef="#ctx0" brushRef="#br0" timeOffset="77087.1826">24547 10389 5418,'4'0'243,"2"0"47,4 0 0,6-3-1,3 1 1,1-5 0,3-2 0,0-5 0,0-4 0,-1-4-127,-3-4-115,-5-4-90,-4-2-37,-4-5 25,-3-1 28,-2-2 26,-5 3 0,-4 6 0,-4 6 0,-1 9 0,-3 8 0,0 11 42,0 11 37,3 14-26,5 13-26,2 8-27,6 10 0,9-1 0,6-7 0,8-5 0,6-11 0,9-9 0,5-12-14,8-9-73,2-11-63,2-10-5,-2-11 1,-2-4 9,-11-9 70,-8-2 75,-10 3 0,-11 6 0,-7 8 13,-4 5 74,0 11 63,0 6 5,0 8-1,0 10-9,0 9-69,3 7-76,6 5 0,10 3 0,6-7 0,10-2 0,9-6 0,8-10 0,4-7 0,-2-7 0,-2-13 0,-13-9 0,-18-6 0,-12-10 0,-19-6 0,-22-3 0,-18-6 0,-17 3 0,-15 6 0,2 5 0,7 10 0,14 16-106,18 12-251,25 11-245,28 2-823,11 15 0,22 1 0,20 3 0</inkml:trace>
  <inkml:trace contextRef="#ctx0" brushRef="#br0" timeOffset="77557.1832">25933 10093 5985,'-20'-9'245,"-12"-3"0,-8 2 0,-5-1 0,3 8 0,9 6 0,5 6 0,11 5 0,6 10 1,6 7-246,13 5 0,10 6 0,11 2 0,12-5 0,9-6 0,3-9 0,2-6-170,1-11-111,-5-3-58,-2-8-13,-7-8 22,-7-6 75,-12-7 133,-12-7 107,-5-4 15,-9 2 0,-2 4 170,2 9 111,0 6 58,0 10 12,0 8-21,1 11-75,1 7-133,2 4-106,7 8-52,10 2-214,13-3-189,16-1-151,21-19-195,7-5-433,7-4 0,2-10 0,-9-10 0</inkml:trace>
  <inkml:trace contextRef="#ctx0" brushRef="#br0" timeOffset="77987.1838">26847 10219 3880,'-4'-21'220,"-5"-3"78,-7-3 140,-6-1 11,-1 13 1,-7 7-1,1 5 1,-1 4-1,4 9 1,1 4-185,8 8-35,5 5-79,8 6-139,12-1-12,11 1 0,12-4 0,6-8 0,11-6 0,1-9-50,-4-7-104,-1-11-127,-9-14-125,-5-10-89,-12-15-143,-8-15-14,-9-9 62,-4-1 124,-12-4 244,-6 4 272,0 8 103,-7 16 128,5 13 126,5 15 88,4 16 143,7 18 13,4 14-61,2 19-124,5 15-243,5 17-223,8 5 0,-1 5 0,4-2 0,-5-5-264,6-9-461,-15-35-715,0 16 0,-3-16 0,4-13 0</inkml:trace>
  <inkml:trace contextRef="#ctx0" brushRef="#br0" timeOffset="78968.1853">28106 9918 6273,'-8'-8'213,"-3"-1"0,-2 2 0,-7 2 0,-2 6 0,-1 12 0,-3 10 0,0 9 0,5 9 1,7 7-214,7 1 0,11-4 0,13-4 0,14-7 0,15-10 0,15-10 0,10-7 0,5-12-199,1-9-82,-4-9-60,-8-7-14,-7-8-2,-13-7 41,-16-4 65,-13 3 153,-12 0 98,-8 8 0,-9 11 198,-2 15 83,-3 9 60,-4 16 15,3 16 0,6 8-40,7 10-66,14 7-150,18-2-100,17-5 0,9-7 0,15-10 0,6-13-142,-1-10-106,-1-12-76,-9-12-60,-11-9-22,-16-8 0,-16-10 55,-11-6 52,-11-1 128,-7-1 171,-5 4 142,-1 7 104,2 12 80,-1 9 57,4 14 23,1 12 0,4 17-54,2 11-54,1 12-126,4 11-172,3 2 0,5 0 0,4-2-243,2-7-214,3-12-283,-5-20-610,-4 2 0,-3-15 0,-2-9 0</inkml:trace>
  <inkml:trace contextRef="#ctx0" brushRef="#br0" timeOffset="79548.1861">29242 9968 8191,'22'-22'0,"8"2"0,11 1 0,9 2 0,-4 15 0,-1 15 0,4 8 0,-4 8 0,-2 8 0,-5 10 0,-7 0 0,-9 0 0,-12-3 0,-5-7 0,-10-8 0,-8-10-150,-1-8-87,-2-8-43,0-10-14,4-9 1,7-11 16,5-5 54,8-7 121,8-4 102,9-2 0,8 5 149,12 2 88,5 6 43,11 10 14,5 10-1,5 6-16,1 12-54,-2 14-120,-7 8-103,-9 10 0,-13 11 0,-12 3 0,-19-2 0,-7-2 0,-10-8 0,-10-9 0,-5-12 0,5-10-67,-2-10-47,9-11-4,5-13 21,10-6 97,8-8 0,7-5 0,6-4 0,9 2 0,4 4 0,4 6 66,2 5 49,-2 11-259,-1 11-247,4 0-409,-13 11-528,-8 5 0,-5 2 0,-7 2 0</inkml:trace>
  <inkml:trace contextRef="#ctx0" brushRef="#br0" timeOffset="80519.1875">30780 10047 5966,'17'0'243,"6"0"0,9 0 0,8 0 0,-4 1 0,3-4 1,1 1-1,-2-2-86,-3-2-93,-6-1-217,-12-4-59,-5 1-10,-9-5 8,-8-2 3,-8-2 0,-6-1 0,-8-4 18,-5 3 154,-2-3 207,-4 6 22,4 3 22,2 5 10,2 6-7,1 5-5,6 10 1,7 8 0,7 11-17,7 10-70,13 8-113,13 0-11,9 0 0,9-4 0,13-7 0,4-10 0,0-10 0,4-10 0,-1-5-70,0-9-75,-2-9-2,-5-9 25,-8-4 117,-14-10 5,-13 0 0,-11-1 0,-9 6 0,-6 5 0,-3 8 69,0 8 77,2 8 1,3 6-25,3 8-117,2 11-5,7 7 0,4 4 0,7 4 0,4-4 0,9-4 0,8-7 0,5-4-16,4-10-207,7-3-83,-2-7-22,-5-5 4,-14-8 34,-11-7 40,-15-6 97,-6-5 153,-5 1 0,1 4 16,1 9 207,1 11 83,-1 8 22,5 14-4,4 9-34,6 6-40,10 8-97,5 2-153,6-3 0,7-6 0,4-6 0,4-7 0,6-9 0,-3-9 0,-3-9 0,-6-10-49,-12-10-30,-14-10 3,-11-9 19,-5-7 36,-9-5 21,-3 2 0,-2 11 0,4 11 0,-4 13 0,3 17 49,3 15 30,0 15-3,2 17-19,2 17-36,1 13-21,0 9 0,1 7 0,1-4 0,4 0-40,-2-10-330,3-9-333,-2-18-96,-1-16-456,-10-15 0,-1-12 0,-6-15 0</inkml:trace>
  <inkml:trace contextRef="#ctx0" brushRef="#br0" timeOffset="80689.1877">32287 10152 8191,'39'-5'0,"19"2"0,14 2 0,13-2 0,-17 3-358,-4-2-429,-24 2-622,-24-1 0,-22-7 0,-32-8 0</inkml:trace>
  <inkml:trace contextRef="#ctx0" brushRef="#br0" timeOffset="82070.1897">5138 12792 5020,'-4'-3'50,"1"-2"52,-2-2 115,2-2 102,2-5 1,1-1-1,0-3 1,1-1-1,5-1 1,3 1-25,5-2-26,5 1-51,4 5-115,0 1-103,-1 3 0,-3 8 0,-2 0 0,-4 6 0,1 9-43,-6 6-163,-4 7-92,-1 7-54,-6 2-66,-6 4-56,-2-4-65,-2-5-24,-3-9 19,4-4 82,7-9 141,2-4 261,1-3 206,4-3 206,-2-3 66,1 2 56,4 2 65,0-1 24,8 3-19,2 1-81,5 6-100,0 6-97,2 3-114,-6 4-152,-8 1-7,-5-1-27,-1-2 17,-10-5 17,-10 0-12,-7-4-62,-6-1-132,-7-1-130,3-2-226,9-8-209,9-4-463,5-12 0,12 6 0,13-13 0</inkml:trace>
  <inkml:trace contextRef="#ctx0" brushRef="#br0" timeOffset="82543.1917">5382 12280 5623,'-30'-4'43,"-14"0"5,-9 2 12,-9 3 41,11 8 17,5 11 8,2 7 9,3 12-2,5 11 0,3 12-24,8 13 10,12 11 38,9-1 42,17 2-40,17-5-18,15-11-9,14-14-7,22-10 1,10-16 0,6-14 1,4-12-30,0-8-43,-8-11-54,-6-13 0,-12-9 0,-16-12 0,-19-11 0,-22-5 0,-21-7 0,-23-6 0,-14 0 0,-14-1 0,-9 3 0,-9 9 0,-3 11-275,8 11-491,-2 3-664,1 26 0,16 11 0</inkml:trace>
  <inkml:trace contextRef="#ctx0" brushRef="#br0" timeOffset="85536.196">7366 12748 8191,'0'-10'0,"0"-2"0,0 2 0,1 0 0,3 6 0,1 4 0,4 10 0,2 10 0,1 13-221,1 9-202,10 7-1086,-16 0 0,-7-8 0,-6-16 0</inkml:trace>
  <inkml:trace contextRef="#ctx0" brushRef="#br0" timeOffset="85856.1964">7256 12600 8191,'23'-9'0,"12"4"0,10 1 0,12-2 0,4 12 0,1 10 0,4 11 0,-1 11 0,-7 13 0,-12 4 0,-14 4 0,-18-4 0,-12-6 0,-12-6 0,-12-4-113,-17-7-131,-14-3-64,-22-7-37,-9-1-38,-1-7-71,4-6-202,20-8-481,14 0 0,23-5 0,19-5 0</inkml:trace>
  <inkml:trace contextRef="#ctx0" brushRef="#br0" timeOffset="86198.2031">8041 12664 5218,'-20'0'11,"-6"2"39,1 3 50,-5 7 134,15 5 63,6 12 1,6 10-1,1 4 1,11 5-1,11 3-1,13-3-10,12-9-38,16-7-51,6-11-387,7-6-446,0-11-824,-6-8 0,-3-7 0,-2-9 0</inkml:trace>
  <inkml:trace contextRef="#ctx0" brushRef="#br0" timeOffset="87149.2046">9751 13026 7523,'7'-10'-41,"6"-6"-11,7-8 4,1-9 10,3-3-2,-4-9 0,-5-3 28,-6-4 22,-5-1 36,-2 2-19,-4 5 85,-4 5 11,-1 7-3,-2 8-12,-4 10 4,0 10-2,1 8-26,1 11-23,5 15-35,3 11-26,6 12 0,7 12 0,11 2 0,6-4 0,12-5 0,13-10 0,9-10 0,8-10 0,3-11-52,-1-8-101,-5-11-30,-8-10-1,-15-11 2,-11-7-16,-13-6 68,-13-1 78,-3-1 52,-3 7 0,-3 7 51,0 10 102,-2 10 31,1 8-1,-2 8-1,5 9 16,1 10-67,7 5-79,8 5-52,8 0 0,13-4 0,10-5 0,7-7 0,5-10 0,-1-5 0,-1-10 0,-9-10 0,-12-10 0,-20-8 0,-11-13 0,-25-8 0,-16-2 0,-17-3 0,-9 5 0,-13 11 0,-1 8 0,6 13-205,16 11-134,19 10-156,22 6-138,24 3-139,30 4-377,7 6 0,13 4 0,17 1 0</inkml:trace>
  <inkml:trace contextRef="#ctx0" brushRef="#br0" timeOffset="88021.2107">11365 12760 5638,'-10'-7'21,"-10"-3"10,-12-3 106,-10 0 120,-1 3 1,-3 5-1,2 0 1,7 5-1,7 5 1,8 7-24,6 3 3,10 6-11,9 6-104,10 3-122,12 0 0,8-1 0,8-6 0,6-5 0,5-5-78,-2-6-133,-2-6-32,-2-4-23,-8-9-2,-8-5 1,-11-3 15,-12-6 25,-4 2 21,-5 2 51,-2 9 87,3 2 100,1 6 9,-2 2 100,5 9 17,7 3 8,7 5-37,11 6-113,11 3-87,13 3-163,11-2-123,14-3-190,7-11-537,-2 2 0,-4-7 0,-6-5 0,-24-1 4858,-2-1-4228,-10-7 136,-12-6 80,-12-6 114,-2-6 124,-15 1 145,-10 1 158,-14 0 131,-10 9 239,-10 3 38,-7 8-181,-2 2-133,2 7-75,8 7-83,6 4-49,14 5-62,14 2-43,8 2-17,14 2-14,16-4-2,12-1-3,9-3-18,16-4-13,4-7-11,-2-4 14,-5-9-20,-9-4-215,-13-10-85,-13-9-79,-14-10-13,-10-7 4,-14-7 39,-9-5 92,-8-5 185,-4 0 71,-2 2 5,2 8 208,11 7 86,7 17 80,9 10 12,5 11-5,4 13-37,3 12-94,5 13-183,8 14-72,9 11 0,8 12 0,4 8-194,7 4-416,-9-12-474</inkml:trace>
  <inkml:trace contextRef="#ctx0" brushRef="#br0" timeOffset="88722.2119">13321 12571 5002,'0'-7'201,"0"-1"126,0-1 0,3 3 1,5 5 0,7 11-1,9 8 1,8 15-1,6 8 1,0 11-88,-4 2-112,-2-3-128,-6-10 0,-4-9 0,-8-10 0,-1-11 0,-1-7 0,-2-8 0,4-15 0,2-12 0,2-11 0,-5-11 0,-1-5 0,-4 2 0,-2 4 0,-5 5 0,2 8 0,1 11 0,0 11-339,5 9-125,8 7-282,10 1-582,-4 9 0,1 3 0,4 0 0</inkml:trace>
  <inkml:trace contextRef="#ctx0" brushRef="#br0" timeOffset="89122.2123">14115 12588 6207,'-1'0'207,"1"-4"5,-3 3 0,-4-3 0,-2 4 0,-4-3 0,-4 6 0,1 1 0,-1 9 0,2 4-136,2 9-71,8 6-5,0 4 0,7 1 0,6 0 0,11-5 0,10-4 0,9-7 0,9-11 0,2-3 0,-1-14 0,-6-8 0,-10-8 0,-11-10 0,-14-6 0,-9-6 0,-17-1 0,-17 2 0,-6 3 0,-10 8 0,0 10-198,3 12-141,12 8-139,13 8-255,20 4-555,1 8 0,10 2 0,16-2 0</inkml:trace>
  <inkml:trace contextRef="#ctx0" brushRef="#br0" timeOffset="89372.2127">14397 12451 8191,'0'-10'0,"0"-1"0,2 1 0,1 0 0,5 7 0,2 6 0,3 11 0,7 6 0,0 13 0,3 11 0,-4 11 0,-1 0 0,-7-1-244,0 0-238,1-18-316,-1-15-535,4-4 0,3-14 0,3-22 0</inkml:trace>
  <inkml:trace contextRef="#ctx0" brushRef="#br0" timeOffset="89612.213">14755 12424 8191,'3'-12'0,"1"1"0,3 0 0,1 3 0,-1 8 0,6 15 0,3 10 0,4 13 0,0 9 0,2 10 0,-2 1 0,-2 4 0,-4-5-274,-3-5-222,2-15-266,-5-14-569,-7-12 0,-1-9 0,-4-9 0</inkml:trace>
  <inkml:trace contextRef="#ctx0" brushRef="#br0" timeOffset="89745.2184">14892 12709 5056,'6'-18'230,"9"-2"-3,9-2-55,12 0-139,9 13-179,14 3-284,0 2-598,2 3 0,-2-1 0,-8 0 0</inkml:trace>
  <inkml:trace contextRef="#ctx0" brushRef="#br0" timeOffset="91015.2237">15575 12596 6278,'-3'-5'25,"-4"-2"84,-6-1 84,-4-1 0,-1 2-1,-5 2 1,0 2 0,-1 1 0,-2 7-1,0 4-13,3 3-12,5 5-83,7 3-84,6 1 0,5 0 0,6-1 0,7-2 0,3-2 0,7-4-64,9-4-147,4-4-77,3-4-56,0-3-34,-3-6 15,-4-3 26,-8-3 71,-8-4 106,-7 1 160,-6 3 64,-3 4 146,1 5 79,1 3 55,1 3 33,2 3-26,7 6-121,5 3-178,6 5-183,9 4-256,9 1-144,11-10-214,2-4-62,4-5-212,1-3 0,-3-7 0,-6 1 0,-12 31 4458,0-37-3856,-13-8 143,-14 1 150,-6 0 126,-2-30 123,-15 28 171,-5 6 177,-8 3 219,-3 4 76,-6 2-178,4 5-228,5 1-147,6 5-135,12 3-46,4 4-52,5 4-89,6 2-59,6-2-60,4 1-70,5-4-48,2-6-27,1-2-1,-2-3 79,-1-5 51,-1-3 70,-4-2 62,-4 1 46,-5-1 60,1 4 102,1 5 143,-1 10 108,6 10 95,-1 13-1,2 16-23,-1 14-63,7 9-50,3 7-17,0-3-9,1-9-43,-6-6-88,-6-15-73,-9-14-77,-9-12 0,-14-11 0,-5-7 0,-8-7 0,-2-9 0,2-4 0,10-9 0,11-4-112,9-7 1,12-4 4,12-4 7,11 0 59,2 0 41,11 2 0,3 5 0,-1 4 0,0 5 0,1 5 112,3 3-1,-3 5-4,3-1-7,-1 3-59,1 0-41,-4 2 0,-6 0 0,-7 1 0,-9 2 0,-10-3 0,-7 4 0,-3-1 0,-7-1-38,-1-2-25,-7-3-24,-4-3-48,-8-4-23,-6-1-6,-10-3-7,-5 0 12,0 4 38,-2 5 60,3 6 95,0 7 29,4 9 24,4 12 48,5 10 23,8 11 6,11 11 7,12 5-12,13 3-38,12-3-60,14-6-57,14-7-4,10-5 0,4-11 0,-4-7 0,-6-1-252,-6-7-315,-14-13-452</inkml:trace>
  <inkml:trace contextRef="#ctx0" brushRef="#br0" timeOffset="93466.235">18765 12412 5483,'0'-24'257,"0"-1"28,0-3 1,1-2 0,-1 16 0,0 7 0,0 5 0,0 4 0,0 10 0,0 8-152,0 9-104,0 11-30,0 4 0,0 3-33,0-5-64,0-8-86,1-7-53,-1-12-3,6-5-10,6-7-8,4-3 2,7-7 0,4-4 4,2-2 43,-2-3 85,-2 3 93,-6 3 55,-2 6 10,-5 4 22,-1 7 13,-2 6 4,-3 5-1,-1 4-20,1 5-45,0 4-72,-2 0-162,5-4-280,5-7-568,-9 4 0,2-14 0,5-8 0</inkml:trace>
  <inkml:trace contextRef="#ctx0" brushRef="#br0" timeOffset="93939.2435">19026 12114 3423,'-34'-17'69,"-13"-2"138,-11-2 31,-13 3 12,9 9 0,-1 13 2,-2 10 30,-1 16 3,4 9-12,4 12-27,7 9-48,8 8-142,14 4-36,13 1-2,9 7 48,12-5 37,20 0 37,16-8 55,19-9 11,21-13 3,17-10 3,15-20 3,11-6 7,-1-16-11,-4-12-47,-12-12-40,-20-8-67,-29-8-57,-25-10 0,-17-4 0,-28-6 0,-18-1 0,-16-6 0,-18 3 0,-17 5 0,-1 8-86,8 12-247,14 14-247,28 8-229,19 20-467,27 11 0,30 11 0,29 6 0</inkml:trace>
  <inkml:trace contextRef="#ctx0" brushRef="#br0" timeOffset="94191.2497">20207 12343 5584,'0'-4'111,"0"2"138,3-1 22,1 6-1,5 15 1,4 12 0,4 11-1,3 15 1,-1 7 0,-3 4-270,-6-1-161,-3-3-365,-6-24-906,-1-8 0,-2-13 0</inkml:trace>
  <inkml:trace contextRef="#ctx0" brushRef="#br0" timeOffset="94533.2559">20292 12393 5473,'9'-46'302,"5"-5"0,14-7 0,9-3 0,9 25 0,8 21 0,3 11 0,-4 15 0,-6 16 0,-9 8-429,-17 10-115,-18 6-59,-20-3-55,-19-2 5,-15-7 4,-4-12 45,-4-6 51,10-9 36,14-5 74,14-3 163,12-2 220,15 5 59,17 5 55,15 5-5,13 3-4,17 6-45,9 3-212,-5 2-290,7-7-436,-17-4-710,-12-9 0,-10-5 0,-8-15 0</inkml:trace>
  <inkml:trace contextRef="#ctx0" brushRef="#br0" timeOffset="95195.2764">21108 12308 8191,'1'-10'0,"1"3"0,2-2 0,2 3 0,1 9 0,5 14 0,3 12 0,4 7 0,-4 6 0,-2 6 0,-6-3-100,-4-3-194,-3-6-143,0-7-44,-2-13-94,4-13-123,-2-12 3,0-10 100,-2-8 105,1-7 86,-1-6 244,1-7 348,1-4 249,0-2 43,0 4 95,3 7 123,1 9-3,3 11-99,11 13-107,2 6-85,9 12-145,4 14-151,3 8-108,-3 13 0,-4 7 0,-6 0 0,-4-3 0,-7-7 0,-2-7 0,-5-13 0,-2-5 0,0-7 0,3-7-62,1-4-33,5-10 2,5-5 27,6-11 66,2-7 0,5-6 0,2-3 0,0 2 0,-4 6 0,0 5 61,-5 11 34,-4 9-2,0 7-26,-1 13-67,1 8 0,0 12 0,0 9 0,2 10 0,1 2 0,-1 3-115,1 0-229,6-2-261,2-12-147,2-12-523,0-11 0,-1-11 0</inkml:trace>
  <inkml:trace contextRef="#ctx0" brushRef="#br0" timeOffset="95547.2804">22351 12294 6123,'-6'-15'-51,"-7"0"-34,-10 1-6,-10 2-2,-9 14-4,3 13-12,6 6-31,8 4-5,16 5 41,9 5-40,15-1 124,13-1 58,9-1 11,3-4 26,11-2 55,0-1 116,-4-3 74,-8 0 36,-6-1-39,-11 1-17,-12-2-17,-7 2-23,-9 2-7,-7 0-22,-10-1-56,-4-1-155,-10-4-152,1-3-136,4-5-215,14-15-959,-8 5 0,10-11 0,5-7 0</inkml:trace>
  <inkml:trace contextRef="#ctx0" brushRef="#br0" timeOffset="96491.3015">23665 12196 5664,'-7'-15'46,"-5"-3"155,-5-4 55,-4 1 0,6 10 1,-6 5-1,1 13 0,1 9 1,6 13-1,1 9-36,7 9-10,4 2-154,7-1-56,11-5 0,10-6 0,11-8 0,14-10 0,7-9 0,3-9 0,-2-9 0,-3-10 0,-6-6 0,-7-9 0,-11-9 0,-8 1 0,-11 1 0,-8 3 0,-3 9 0,-3 12 0,-1 8 0,1 5 0,1 14 0,-1 7 0,3 8 0,0 8 0,5 7 0,7-1 0,8-1 0,10-6 0,10-7 0,5-10 0,7-9 0,0-8 0,-2-10-12,-8-8-3,-10-9-19,-14-7 24,-12-5 10,-6-2 0,-6 1 0,0 5 0,-1 7 0,4 10 0,-2 11 12,1 8 2,1 10 20,1 11-23,1 10-11,2 9 0,4 8-147,3 5-193,3 1-172,6-11-306,-3-2-456,-5-10 0,-3-16 0,-3-10 0</inkml:trace>
  <inkml:trace contextRef="#ctx0" brushRef="#br0" timeOffset="97094.3075">24709 12209 5358,'10'-32'315,"4"-4"-1,4 0 1,9-3 0,2 27 0,8 13-1,8 12 1,5 13 0,1 10 0,-3 11-315,-6 8 0,-8-3 0,-6-2-28,-11-6-102,-7-8-95,-5-12-37,-4-8-3,-2-8 1,-4-5 17,2-6 7,0-8 3,2-6 43,1-3 171,7-9 153,6-2 95,6-3 37,10 2 3,10 0-1,7 5-17,9 6-7,5 6-3,1 9-43,-2 8-143,0 10-51,-11 8 0,-5 11 0,-9 6 0,-14 5 0,-7 0 0,-7-3-42,-6-7-52,0-8 15,-2-8 31,-1-8 40,2-7-9,-4-7-30,-1-9 2,1-7-12,5-8 9,-1-10 70,5-1 72,4-2-15,4 2-31,8 4-40,8 8-5,3 6-205,8 14-210,9 2-287,26 4-630,-32 10 0,1 1 0,-11-1 0</inkml:trace>
  <inkml:trace contextRef="#ctx0" brushRef="#br0" timeOffset="98076.328">26253 12262 5524,'6'0'110,"6"-3"2,5 0-7,6-2-10,3 6-54,4-2-55,-1 0-65,-2 1-19,-3 0-24,-5-5-140,-8-2-11,-6-2-1,-1-6 11,-11-4 13,-8-1 59,-9-4 86,-8-1 116,-10 2 98,-1 3 73,2 5 53,8 5 64,4 6 63,8 7-15,7 8-40,3 6 19,7 10 8,5 5-9,5 8-57,8 2-51,5-2-31,9-3-42,6-8-67,8-7 14,3-8 35,2-11-24,4-3-38,0-5-53,-1-7-18,0-7-6,-6-3 13,-5-7 0,-10-2 0,-9-1 0,-8 2 0,-9 4 0,0 7 0,-3 7 11,-2 8-4,2 7 7,2 5-14,-2 6 0,0 3 0,3 6 0,6 4 0,6 1 0,9-5 0,11 0 0,8-4 0,5-9 0,4-7 0,-3-4 0,-1-10 0,-5-4 0,-7-4 0,-7-3 0,-6-1 0,-7 2 0,-7 6 0,-4 3 0,-2 5 0,-3 5 0,3 4 0,1 5 0,5 2 0,7 7 0,1 0 0,6 1 0,9 0 0,4-2 0,9-8 0,7 0 0,3-4 0,1-6 0,-3-7 0,-6-5 0,-10-8 0,-8-9 0,-11-9-20,-6-8-2,-6-3 14,-1-7 8,-4 3 0,0 4 0,1 10 0,-2 12 0,0 16 0,0 11 0,0 14 19,0 13 4,3 11-15,3 12-8,4 12 0,4 4 0,5 5 0,0 6 0,-2 2-228,-7 3-211,0-8-302,-8-13-615,-5-5 0,-3-18 0,2-20 0</inkml:trace>
  <inkml:trace contextRef="#ctx0" brushRef="#br0" timeOffset="98248.3339">27794 12296 7230,'14'-10'107,"11"0"0,11-2-1,13 1 1,3 5 0,2 10-288,2-3-432,-14 0-781,-15 1 0,-13-10 0</inkml:trace>
  <inkml:trace contextRef="#ctx0" brushRef="#br0" timeOffset="102984.3548">5228 14773 5370,'0'-4'-24,"0"1"-12,0 1-18,0-1-12,0 4-4,0 5-6,0 1-6,0 4-9,0 3-7,0 1-13,0-1 27,0 1 13,3 2 21,1-3 17,9 1 10,4-1 27,9-2 35,4 2 43,5-1 44,-2-1 30,-8 0 6,-7-3-3,-4 2-8,-9 3-9,-5 0 7,-5 1-9,-9 4-54,-7 1-181,0-3-325,-10-8-636,-8-4 0,3-5 0,4-12 0</inkml:trace>
  <inkml:trace contextRef="#ctx0" brushRef="#br0" timeOffset="103154.355">5219 14815 5690,'24'-13'2,"8"-1"-17,9-2-30,6-1-109,2 9-230,2-6-634,1 3 0,-7 4 0,-5-1 0</inkml:trace>
  <inkml:trace contextRef="#ctx0" brushRef="#br0" timeOffset="103584.3556">5512 14504 3206,'-29'-7'77,"-14"-2"125,-16 1 32,-20 3 5,-1 5 1,-8 10-4,-3 14-6,4 12-8,12 14-7,14 14-22,17 14-92,23 9-130,14 5-15,24 0 38,28 0 130,24-8 46,19-16 43,22-11 23,12-17-36,2-17-7,3-15 33,-12-12 6,-8-17-6,-19-12-41,-23-14-116,-27-16 24,-24-11-37,-28-10-13,-24-8 41,-22-1 19,-20 10-328,-9 10-486,-15 12-655,-4 25 0,12 19 0,28 11 0</inkml:trace>
  <inkml:trace contextRef="#ctx0" brushRef="#br0" timeOffset="104174.3565">7130 14776 5888,'0'-6'-15,"0"4"-25,-1 2 15,1 7 13,1 13 11,4 15 11,1 15 15,3 10 21,5 7 12,0-1-70,0-2-109,-2-10-127,1-19-213,-6-20-557,-4-20 0,0-20 0,-7-18 0</inkml:trace>
  <inkml:trace contextRef="#ctx0" brushRef="#br0" timeOffset="104434.3568">7177 14782 3615,'-3'-60'412,"1"-12"66,1-9 1,5-6 0,13 27-1,6 21 1,11 18 0,9 14 0,6 7-1,-1 15-211,-1 13-199,-9 8-68,-13 8-51,-15 3-26,-10 0-14,-16-6 1,-16-7-41,-8-2-52,-11-11-61,-8-3-79,5-6-111,12-5-167,21-7-592,11 0 0,16 0 0,17-6 0</inkml:trace>
  <inkml:trace contextRef="#ctx0" brushRef="#br0" timeOffset="104862.359">7685 14855 5821,'0'3'10,"0"-2"61,0 2 62,6 1 26,14 0 3,6-2-49,10 1-64,10 1-18,-3-3-10,-6-1-14,-6-3-10,-9-2-65,-12 2-97,-5-3-50,-8-2-9,-9-2 49,-11 1 92,-7-1 59,-10-1 91,-10 1 101,4 5 62,-3 0 4,7 4 36,7 4 23,11 4 8,9 5-2,11 6-28,10 11-41,11 7-80,13 5-92,14 1-58,13-2-234,8-1-215,13-12-317,-4-13-582,-1-7 0,-3-10 0,-5-6 0</inkml:trace>
  <inkml:trace contextRef="#ctx0" brushRef="#br0" timeOffset="105492.3599">8479 14872 7143,'-6'-10'20,"-7"-1"61,-7-1 26,-6 2-1,0 6 1,-7 5 0,0 7-1,1 8 1,0 3 0,3 8-20,3 7 0,9 1-61,5-3-26,8-4 0,5-2 0,12-7-88,12-5-148,14-3-129,9-6-67,11-3-54,3-7-5,-1-1-3,-10-6 8,-10 2 40,-12-5 61,-11 2 167,-10 1 191,-7 2 132,1 3 57,-1 3 41,1 3 11,5 3 7,0 4-9,6 4-32,4 6-52,8 2-72,5 2-34,5-2 2,4-7 12,3-7-16,1-4-96,-4-12-90,-3-8-57,-7-11-40,-5-11-4,-9-11 36,-8-2 49,-6-1 86,-6 1 90,-5 9 123,1 8 209,3 8 108,0 10 29,5 10 33,1 7 28,3 12-44,7 11-56,2 11-92,8 9-92,3 10-93,-3 10-120,-1 0-100,-3 0-198,-3 2-267,-2-16-909,1-5 0,-3-11 0,-1-14 0</inkml:trace>
  <inkml:trace contextRef="#ctx0" brushRef="#br0" timeOffset="105752.3602">9360 14775 6354,'-16'-3'11,"-13"1"1,-9 5 18,-8 6 41,7 9 50,4 11 34,12 12 30,15 7 1,12 2-1,15 1-14,20-4 2,17-7-98,18-5-259,34-6-463,0-18-732,8-2 0,15-12 0,11-14 0</inkml:trace>
  <inkml:trace contextRef="#ctx0" brushRef="#br0" timeOffset="106565.3664">11112 14413 5742,'-4'0'221,"-2"0"34,3 0 0,6 0 0,19 0 0,17 0 0,12 0 0,13 0 0,4 0-8,-7 0-336,-13 0-307,-10 0-313,-22-3-651,-13 3 0,-17-1 0,-15 0 0,-24 0 6040,15 2-5245,2-2 112,7-2 91,10-1 63,21 1 32,-7-1 16,4 2 245,2 2 275,4 10 377,5 8 114,4 9-194,5 10-114,0 9-90,1 4-63,-5 5-32,-6 4-7,-6 2-75,-1 1-246,-4-3-180,-6-2-124,-4-10-50,-2-7-23,-11-13-5,-2-11 4,-6-8 3,-1-5 26,0-6 156,1-6 230,6-3 164,6-3 225,7 0 50,8 0 23,4 5 4,17 4-2,9 5-4,18 0-26,14 1-94,14 2-274,5 4-316,12-6-1086</inkml:trace>
  <inkml:trace contextRef="#ctx0" brushRef="#br0" timeOffset="107035.3671">11667 14626 7472,'1'-4'45,"1"1"8,5 0 24,7 7 0,6 10 0,8 11 0,4 11 0,-2 10 0,-6 3 0,-5-2-52,-3-1 7,-9-10-113,-2-8-78,-4-13-69,-1-7-28,-1-12-5,-1-10 2,-1-10 6,-2-8 11,0-6 21,1-3 63,7-4 263,6 0 54,12 2 69,5 4 28,15 7 5,6 8-2,4 10-6,-1 9-11,-3 10-21,-10 11-62,-6 11-159,-8 7 0,-8 8 0,-6 3-111,-6 3-192,0-3-316,-3-16-812,0-7 0,0-10 0,1-10 0</inkml:trace>
  <inkml:trace contextRef="#ctx0" brushRef="#br0" timeOffset="108037.3754">12548 14679 5496,'9'-9'55,"0"1"8,2 4 91,3 0 98,-5 12 23,2 12 1,6 9-1,3 5 1,4 8-1,0 1-59,-1-3 3,-1-6-5,-3-10-93,-2-11-97,-1-9-24,3-12 0,1-9 0,-1-8 0,1-5 0,0-6 0,0 1 0,1 2 0,0 5 0,0 3 0,0 6 0,1 6 0,2 4 0,2 6 0,5 1 0,2 2 0,3 0 0,-2 2 0,4 1 0,0-2-86,-1 2-72,-4-2-23,-1 1-4,-8-5 0,-7-1-6,-9-4-23,-2-1 4,-9-7 1,-4-2-3,-6 2 81,-12-1 70,-9 0 20,-12 5 9,-7 2 14,0 7 44,1 0 74,4 8 65,7 6 31,9 7 15,6 5 7,11 10 1,9 3 3,5 3-6,10 0-13,14 2-38,9-3-50,8-4-70,13-5-32,4-6-13,-4-8 0,4-5-33,-5-8-87,-6-4-68,-3-7-9,-7-7 7,-5-4 9,-4-5 19,-1-4 40,-3-2 122,0-1 0,-1 4 32,-1 1 89,0 3 67,-3 5 9,1 6-7,0 4-10,6 6-18,3 3-39,6 8-123,5 7 0,4 8 0,-6 6 0,-5 4 0,-7 3 0,-11-2 0,-7-2 0,-4-8 0,-3-6 0,-1-10 0,-4-7 0,-2-10 0,0-10 0,-2-8 0,3-6 0,4-7 0,4-3 0,7 3 0,10 1 0,4 3 0,13 5 0,8 5 0,1 6-42,0 8-244,0 8-216,-3-3-286,-9 6-526,-1 4 0,-3-1 0,-2 1 0</inkml:trace>
  <inkml:trace contextRef="#ctx0" brushRef="#br0" timeOffset="108357.3759">14635 14601 4805,'-7'0'2,"-7"0"1,-4 0 1,-6 3 0,2 6-2,0 1 0,7 7-5,7 5 32,5 2 20,9 2 18,9 1 21,8 0 11,7 0 8,8 0-1,0 0 5,-6-2 2,-10-2 5,-11-2-30,-6-1-6,-14-6-9,-8-2-35,-9-2-63,-6-3-161,-3-7-302,4-9-569,-1 1 0,12-7 0,15-9 0</inkml:trace>
  <inkml:trace contextRef="#ctx0" brushRef="#br0" timeOffset="108790.3795">15021 14731 8191,'1'-1'0,"5"0"0,6-1 0,9 0 0,12 2-58,8-3-171,4 3-40,1 0-11,-7 0-5,-9 0 1,-9-4-9,-10-3-15,-7-3-2,-11-4-1,-10-3 71,-9-3 193,-9 0 76,-10-1 111,-5 4 110,-1 4 34,3 4 9,4 5 15,9 10 3,6 9-1,10 7-12,11 12-22,9 7-36,18 8-100,14 0-105,12-2-35,9-4 0,12-6 0,2-5-299,5-11-408,4-11-100,-2-11-468,1-5 0,3-15 0,9-10 0</inkml:trace>
  <inkml:trace contextRef="#ctx0" brushRef="#br0" timeOffset="109410.3803">17020 14137 8053,'3'4'-71,"2"9"-3,3 13 27,5 11 37,3 9 17,4 10 0,-2 1-1,2 1 1,-3-4 0,-2-8 70,-3-8 0,-3-15 4,-1-11-27,-1-12-37,6-15-17,4-15 0,5-12 0,-1-14 0,0-14 0,-1-2 0,-5 0 0,-3 2 0,-4 12 0,-3 11 0,-3 16-42,0 15-275,1 11-187,10 3-961,-5 21 0,5 5 0,-2 8 0</inkml:trace>
  <inkml:trace contextRef="#ctx0" brushRef="#br0" timeOffset="109814.3856">17664 14439 5794,'-3'-2'99,"-3"2"103,-3 0 35,-3 2 5,-1 5 0,-6 5 0,-2 8 0,3 8-1,2 9 1,11 7-22,5 6-77,8 2-103,12-2-35,9-6-5,6-6 0,6-11 0,3-9 0,1-12 0,-3-9 0,-5-13 0,-6-13-13,-12-9-27,-11-11-24,-11-8-7,-16-3-14,-14-1-15,-11 2-15,-7 4-10,-4 11-29,3 13-102,12 13-152,22 11-282,8 6-524,13 11 0,17 3 0</inkml:trace>
  <inkml:trace contextRef="#ctx0" brushRef="#br0" timeOffset="110064.3859">18076 14322 7597,'5'-6'66,"0"4"0,1 1 0,2 7 0,1 18 0,3 9 0,4 13 0,4 14 0,1-1-28,4 4-366,17-5-450,-21-9-633,0-14 0,3-17 0,5-14 0</inkml:trace>
  <inkml:trace contextRef="#ctx0" brushRef="#br0" timeOffset="110284.3862">18538 14343 8191,'3'-6'0,"0"3"0,1 3 0,3 7 0,3 11 0,0 18 0,1 11 0,1 11 0,-1 4 0,-4-1 0,1 2-226,0-4-327,-1-18-929,-6-5 0,2-11 0,0-18 0</inkml:trace>
  <inkml:trace contextRef="#ctx0" brushRef="#br0" timeOffset="110404.3864">18642 14605 7127,'20'-10'-259,"10"-1"-154,22-5-302,2-4-433,-2 13 0,1 4 0</inkml:trace>
  <inkml:trace contextRef="#ctx0" brushRef="#br0" timeOffset="111315.3877">19250 14526 3076,'-15'-5'286,"-8"-4"160,-9-1 83,-7 1 1,-1 3-1,4 3-1,4 6 2,3 7-1,3 2 0,2 8-177,8 6-108,4 3-161,8 1-83,5-1 0,8-2 0,5-2 0,5-2 0,6-7 0,5-3-48,5-6-114,1-6-64,6-5-12,2-5 0,0-6 3,-3-4-1,-2-6 2,-11 1 21,-8 1 79,-5 3 84,-8 5 89,-6 9 52,-1 3 13,0 3 1,0 7-1,3 5-10,6 2-87,1 5-107,11 4-225,11-3-235,12-6-44,9-7-422,11-2 0,4-5 0,-2-1 0,-20-4 4489,-1 2-3798,-15-8 105,-15-3 67,-14-7 58,3 0 150,-22-2 152,-6 0 217,-4 4 218,-7 5 73,-5 3 40,4 5-306,1 4-113,4 4-69,6 10-64,4 4-94,11 4-135,6 7-108,4-2-46,12 0-30,9-4-15,6-3-4,8-7 5,6-5 0,0-3 20,-6-6 34,-5-3 78,-5-3 59,-8 0 46,-4-2 21,-6 4 8,1 3-2,-1 7 16,3 9 23,0 15 92,6 12 90,-3 19 2,4 14-21,-1 7-18,1 4 3,-3-3 17,-4-13 6,-5-13-15,-6-13-23,-8-16-95,-7-11-95,-8-10-12,-6-11 0,-5-8 0,0-6-113,8-5-164,10-9-140,11-4-225,10-19-384</inkml:trace>
  <inkml:trace contextRef="#ctx0" brushRef="#br0" timeOffset="111745.3883">20119 14786 3650,'10'-13'434,"0"-2"45,4 0 0,2-1 0,-6 5 0,5 6 0,5-1 1,6 4-1,6-1-126,8 0-433,8 3-314,1-2-133,3 1-42,-5-2-24,-7-4-11,-13-1 7,-14-1 32,-10-4 23,-10-1 159,-13-1 219,-9-2 169,-9 0 142,-7-2 120,-4 4 111,7 1 170,6 3 49,9 8-32,7 3-23,8 12-33,4 10-37,5 12-37,7 9-55,12 8-78,8 0-87,9-3-159,14-8-56,5-4 0,2-10-16,3-6-411,3-14-384,-10-15-576,-4 0 0,-6-10 0,-2-12 0</inkml:trace>
  <inkml:trace contextRef="#ctx0" brushRef="#br0" timeOffset="112588.3908">21739 14625 3542,'1'-7'277,"1"-3"203,-1-1 1,1-2 0,-4 4 0,2 3-1,-1 2 1,-5 2 0,-2 2-1,-6 6-157,-2 8-119,3 8-204,3 9 0,6 9 0,7 4 0,8-3 0,11-2 0,4-9 0,9-7 0,7-14 0,2-3 0,1-12 0,-5-8 0,-6-8 0,-12-7 0,-13-9 0,-12-3 0,-12-7 0,-14-2 0,-7 7 0,-5 5 0,-5 8 0,7 11-6,6 12-227,11 8-211,25 3-1057,3 8 0,17 4 0,20-3 0</inkml:trace>
  <inkml:trace contextRef="#ctx0" brushRef="#br0" timeOffset="112858.3912">22386 14358 4875,'-15'-24'319,"-8"-1"33,-6 0 0,-6-1 0,4 21 0,-4 17 0,2 14 0,2 15 0,7 15 0,7 13-204,11 6-115,5 4-33,3 1-60,1-1-299,10-5-372,-6-18-677,-1-6 0,6-18 0,-2-17 0</inkml:trace>
  <inkml:trace contextRef="#ctx0" brushRef="#br0" timeOffset="112998.3914">22225 14788 7532,'9'-9'-79,"10"-1"-114,12 0-240,18-15-932,-1 16 0,4 4 0,0 0 0</inkml:trace>
  <inkml:trace contextRef="#ctx0" brushRef="#br0" timeOffset="113820.3937">23763 14633 5366,'-5'-17'312,"-6"-6"-1,-5-2 1,-6-2-1,2 10 1,-4 9-1,-5 4 1,-2 8-1,0 10 1,-1 13-291,3 7-21,12 12 0,9 3 0,10-1 0,11-4 0,12-7 0,9-11 0,14-10 0,9-10 0,7-7-148,0-11-185,-5-9-173,-10-14-213,-9-13-65,-21-7 51,-9-3 150,-7-5 152,-13-2 175,-10-3 225,0 2 178,-5 2 187,2 10 171,4 15 214,5 20 65,5 14-51,5 12-150,-1 13-152,2 10-175,5 7-224,5 14-32,2 5 0,2 7 0,5 0 0,4 4 0,1-4-363,3-13-393,4-10-658,-5-11 0,3-11 0,6-15 0</inkml:trace>
  <inkml:trace contextRef="#ctx0" brushRef="#br0" timeOffset="114010.394">24229 14520 8191,'0'-4'0,"2"0"0,-1 4 0,4 8 0,3 8 0,2 14 0,3 8 0,2 8-114,-2-1-301,11-9-1117,-15-3 0,-1-13 0,-2-11 0</inkml:trace>
  <inkml:trace contextRef="#ctx0" brushRef="#br0" timeOffset="114170.3942">24206 14328 8152,'-6'-23'4,"1"1"0,0 2-288,5 4-335,8 17-832,0 16 0,2 5 0,2 7 0</inkml:trace>
  <inkml:trace contextRef="#ctx0" brushRef="#br0" timeOffset="114581.3949">24729 14550 6985,'-16'-9'134,"-6"-2"0,-9 3 0,-4 2 0,2 11 0,1 8 0,6 8 0,10 7 0,2 5 0,8 5-134,3 1 0,9-1 0,8 0 0,9-1 0,9-7 0,14-5 0,6-11 0,2-5 0,2-10-46,-4-10 1,-10-10-11,-13-5-8,-12-5 6,-14-6-2,-11-2-2,-12 0-5,-3 1-4,-3 6-137,-1 10-92,7 7-237,12-2-786,3 13 0,12 4 0,15 3 0</inkml:trace>
  <inkml:trace contextRef="#ctx0" brushRef="#br0" timeOffset="115084.3969">25394 14614 4954,'-13'-10'190,"-8"-7"142,-5 2 1,-12-4 0,-1 7-1,-3 7 1,2 8 0,2 6-1,4 11 1,8 5-91,11 7-98,8 5-144,10-1 0,14-1 0,6-4 0,9-7 0,12-7 0,6-10 0,5-7-54,4-8-157,-1-13-18,-10-8-37,-7-9-6,-13-10-5,-14-9 73,-8-4 75,-16-9 129,-9-3 0,-5 1 53,-4 12 158,3 10 18,8 18 38,8 17 4,5 9 7,3 13-75,1 14-73,0 13-130,0 15 0,3 12 0,2 10 0,7 1 0,7 2 0,7 1-263,7-4-484,5-12-689,-10-5 0,-2-13 0,0-18 0</inkml:trace>
  <inkml:trace contextRef="#ctx0" brushRef="#br0" timeOffset="115524.3975">25842 14652 7234,'13'-5'21,"4"-1"-7,8 3-85,5 1-67,2-1-70,1 7-110,-1-1-58,-2-3-11,-4 1 2,-7-4-19,-9-3 2,-6-8 24,-4 0 123,-5-7 128,-7-4 135,-7 1 176,-7 2 162,-7 0 138,-5 4-1,2 4-1,2 7-2,-5 7-19,3 13-38,2 11-60,3 17-65,8 11-68,14 11-101,13 2-129,18-5 0,15-7 0,14-12 0,7-11 0,4-14 0,-3-9-30,-5-5-418,19-21-1094,-44 7 0,-10-7 0,-9-5 0</inkml:trace>
  <inkml:trace contextRef="#ctx0" brushRef="#br0" timeOffset="118900.4087">7106 16741 4338,'-3'-13'182,"-1"-4"157,-5-4 55,-7 1 1,1 6-1,-8 6 0,-2 4 1,2 7-1,-2 11 0,3 9-90,5 13-91,5 11-158,4 9-55,6 0 0,8-6 0,1-9 0,6-7 0,2-12 0,1-5-43,-2-10-54,-2-1-63,-4-4-23,1-2 9,-3 0-1,-5 0 22,1-2 3,-2 2 50,-5-3 1,-6-2 44,1 0 55,-5-1 49,-1 3 0,3 0-32,5 3-16,-1 2-39,3 2-33,-1 3-88,0 5-69,4 4-124,2-1-126,5-5-158,9-4-355,-6-3 0,-3-6 0,2-11 0</inkml:trace>
  <inkml:trace contextRef="#ctx0" brushRef="#br0" timeOffset="119470.4095">6996 16665 3730,'-7'0'44,"-3"0"59,-4 4 56,-7 7 55,-2 6 100,-3 10 122,2 11 11,2 8 1,0 7-1,9 6-11,8 1-32,3 4-61,9-5-54,9-6-56,10-10-101,7-10-120,9-12-12,4-12 0,-1-8-32,-3-8-117,-13-8-59,-13-5-4,-10-6 0,-17-7 13,-13 2 66,-12-1 60,-6 5 17,-7 10 7,5 6 32,4 7 34,13 5-96,14 8-306,10-10-895,4 11 0,15-1 0,9-5 0</inkml:trace>
  <inkml:trace contextRef="#ctx0" brushRef="#br0" timeOffset="119972.4114">7086 16537 4122,'-25'-10'135,"-12"-1"93,-11 1 97,-11-1 49,2 7 40,1 10 0,1 10 0,0 11 1,3 12-1,5 17-74,6 13-61,9 16-92,15 12-99,10 7-46,17 3-42,22-5 0,18-11 0,16-16 0,20-17 0,12-19 0,9-20 0,2-16 0,3-18 0,-4-19 0,-15-10 0,-20-16 0,-25-13 0,-28-9 0,-30-8 0,-29-6 0,-23 1 0,-16 6 0,-9 9 0,3 17-46,10 22-400,17 0-1093,14 38 0,26 11 0,21 15 0</inkml:trace>
  <inkml:trace contextRef="#ctx0" brushRef="#br0" timeOffset="120813.4124">8648 16895 5847,'0'-9'-11,"-3"-4"88,-2 0 156,3-4 0,-4 11 0,3 2 1,3 6-1,0 12 0,0 15 0,0 10 12,2 14 0,-1 10-89,2 3-156,1 4 0,0-6 0,-1-7 0,2-11 0,-4-14 0,1-11 0,-5-13 0,0-11 0,-5-17 0,-3-14 0,-2-16 0,-1-16 0,-1-9 0,5-9 0,4 0 0,5 5 0,9 10 0,10 10 0,9 16 0,12 11 0,12 13 0,4 12 0,2 4 0,0 11 0,-11 7 0,-13 8 0,-14 6-8,-15 8-39,-17 1-18,-16 2-4,-11-6 3,-5-4-4,-7-7 10,2-5 23,8-6 10,11 1 5,11-4 28,12 6 40,9 2 19,13 4 4,11 6-3,11 6 5,10 1-12,9 3-21,3-3-106,0 0-338,-2-11-384,-8-4-585,-5-8 0,-14-7 0,-9-17 0</inkml:trace>
  <inkml:trace contextRef="#ctx0" brushRef="#br0" timeOffset="121463.4134">9245 16886 8191,'2'0'0,"1"0"0,0 4 0,3 6 0,2 8 0,2 12 0,2 9 0,1 7 0,-2-2 0,-2-2 0,-3-9 0,-5-6-44,-1-11-199,0-9-95,0-10-73,-2-12 9,-3-12 45,-1-11 56,-1-9 61,-1-6 105,3-1 135,4 1 43,1 7 200,4 8 95,10 13 73,4 11-9,6 12-44,8 12-57,3 12-62,1 11-103,1 6-136,2 11 0,-2 2 0,-3 0 0,-5-3 0,-4-9 0,-10-8 0,-5-12 0,-1-12 0,3-8 0,-2-11-2,5-11-22,5-11-4,1-4 18,5-13 10,1-1 0,5 0 0,0 0 0,-6 8 0,-4 7 0,-5 12 2,-5 10 22,-3 11 3,-1 14-16,1 9-11,1 14 0,3 7 0,0 14 0,5 3 0,4 4 0,0 2 0,1-3-52,7-3-494,2-17-272,-8-10-537,-4-7 0,5-16 0</inkml:trace>
  <inkml:trace contextRef="#ctx0" brushRef="#br0" timeOffset="121833.4141">10623 16886 6574,'-17'-12'-114,"-8"4"1,-12-4 13,-7 5 12,4 5 3,2 9-2,15 7 5,7 3 24,12 5 106,11 6 209,15 4 8,11 0-2,11 2-11,10-3-13,4 2-3,-2-3 1,-7 1-3,-11-3-25,-12 0-105,-13-1-104,-9-3 0,-8-3 0,-12-3 0,-10-1 0,-7-7 0,-12-5-233,0-2-343,-5-30-900,8 16 0,2-3 0,19-9 0</inkml:trace>
  <inkml:trace contextRef="#ctx0" brushRef="#br0" timeOffset="122463.4149">11990 16803 8191,'0'-8'0,"3"2"0,0 2 0,3 4 0,2 10 0,4 15 0,4 13 0,0 12 0,2 10 0,1 3 0,0-3 0,1-6 0,-2-12 0,3-14 0,2-16 0,1-10 0,-1-16 0,1-15 0,-2-15 0,-3-7 0,-2-11 0,-1-1 0,-2 5 0,-4 4 0,2 6 0,-5 12 0,0 11 0,-1 9-210,2 10-135,4 6-341,3 0-704,-7 11 0,2 2 0</inkml:trace>
  <inkml:trace contextRef="#ctx0" brushRef="#br0" timeOffset="122924.4156">12767 16845 3386,'-4'-8'195,"-2"-1"81,-1-1 150,-7-2 66,0 7 0,-3 1 0,-6 6 0,-2 8 0,-1 9 0,5 7-115,3 8-80,7 7-81,5 5-150,9 2-66,11-1 0,8-4 0,9-4 0,10-10 0,8-12 0,-3-6 0,3-10 0,-8-8 0,-8-8 0,-8-9 0,-14-9 0,-8-7 0,-9-8 0,-8-3 0,-9 0 0,-2 1 0,-5 8 0,3 8 0,2 10 0,9 10 0,3 8-128,9 6-191,2 6-123,12 2-194,8-6-173,3 5-361,7-4-1,4-3 0,-1-2 0</inkml:trace>
  <inkml:trace contextRef="#ctx0" brushRef="#br0" timeOffset="123136.4216">13059 16716 6190,'4'-12'222,"-1"0"0,1-2 1,-1 1-1,-2 9 0,1 4 1,1 8-1,1 10 0,2 11 1,-3 11-223,0 12 0,2 4 0,-2 4 0,2-1 0,3-1-213,4-5-255,17-28-1034,-13 5 0,2-15 0</inkml:trace>
  <inkml:trace contextRef="#ctx0" brushRef="#br0" timeOffset="123396.422">13421 16693 8191,'0'-12'0,"0"0"0,2 4 0,2 0 0,3 11 0,0 15 0,5 7 0,1 14 0,0 8 0,0 8 0,0 10 0,-5 4 0,0-2 0,-3 3 0,-2-7 0,-1-6 0,-2-10-324,0-5-273,-2-26-857,-1 1 0,-2-11 0</inkml:trace>
  <inkml:trace contextRef="#ctx0" brushRef="#br0" timeOffset="123556.4221">13511 17072 5851,'7'-24'260,"7"-5"0,9-3 0,7 1-27,9 12-374,13 11-370,-2-3-731,0 8 0,3 0 0,0 1 0</inkml:trace>
  <inkml:trace contextRef="#ctx0" brushRef="#br0" timeOffset="123996.4227">14185 16833 5341,'-6'-8'165,"-6"3"93,-8 0 34,-7 1-1,-3 2 1,-10 8-1,3 3 1,4 4-1,4 4 1,9 3-66,12 3-100,5 1-92,8 2-34,6 0 0,11-2 0,5-1 0,14-3 0,1-8 0,3-6 0,-2-5 0,-6-8 0,-9-8 0,-2-3 0,-9-5 0,-7-4 0,-1 2 0,-6 5 0,-2 4 0,-2 5 0,1 7 0,0 2 0,1 6 0,-1 9 0,0 3 0,0 5 0,3 8-209,6 1-122,12-1-229,16-17-858,5 5 0,9-12 0,10-7 0</inkml:trace>
  <inkml:trace contextRef="#ctx0" brushRef="#br0" timeOffset="124458.4258">14831 16879 4903,'-9'-21'238,"-9"-2"94,-9-4 15,-13 0 0,0 11 0,-6 13 1,1 1-1,2 7 0,7 7 0,1 5-184,9 5-54,8 5-93,9 4-16,6 3 0,10-1-80,8-1-126,6-6-30,8-6-28,7-8-8,1-7 0,0-5 3,0-8 0,-3-4 6,-6-8 15,-3 1 97,-6-5 172,-3 3 133,-8 4 101,-3 4 17,-2 4 0,-2 6-3,-1 8 0,0 10-6,0 12-15,0 11-18,2 15-44,-2 6-105,0 6-71,0 5-10,0 1 0,4-5 0,1-2 0,6-6-48,7-10-369,14-16-343,27-15-633,-24-8 0,3-18 0,-1-22 0</inkml:trace>
  <inkml:trace contextRef="#ctx0" brushRef="#br0" timeOffset="124900.4266">15166 16932 8191,'2'-8'0,"1"-1"0,4 2 0,6-1 0,7 5 0,6 3 0,5 1 0,3 0 0,0-1 0,-3 0 0,-2 0 0,-6-1-90,-8-2-124,-5-2-41,-6-4-13,-5-2 7,-8-3 21,-8-2 33,-12-2 100,-9 2 107,-9-1 0,-7 2 90,4 8 124,2 2 40,8 8 15,9 6-9,8 12-19,11 9-34,8 9-100,7 7-107,6 6 0,5 0 0,9-4 0,6-4 0,10-10 0,6-5 0,11-12-428,9-9-359,11-12-608,1-2 0,8-8 0,0-9 0</inkml:trace>
  <inkml:trace contextRef="#ctx0" brushRef="#br0" timeOffset="125620.4276">17383 16747 5697,'-10'-16'142,"-6"-1"116,-9-5 0,-5-2 0,-3 9 0,-6 6 0,-3 6 0,0 6-1,-6 14 1,5 9-85,5 11-57,11 10-116,10 4 0,12-1 0,11-2 0,13-6 0,7-8 0,11-11 0,11-14 0,10-8 0,1-10-6,5-7-165,-4-10-35,-5-5 8,-9-8 65,-13-7 133,-14 0 0,-10 1 0,-9 5 0,-6 4 0,-4 10 6,0 11 165,-6 8 35,0 9-8,-1 15-65,2 7-133,3 10 0,7 10 0,4 6 0,8 1 0,12 2-6,12-3-320,20-8-395,9-18-706,4-14 0,4-9 0,-3-14 0</inkml:trace>
  <inkml:trace contextRef="#ctx0" brushRef="#br0" timeOffset="125874.4304">17933 16755 7615,'-6'-21'64,"-5"-2"0,-4-1 0,-5 2 0,4 13 0,-6 11 0,4 10 0,3 8 0,7 6 0,5 11-64,4 8 0,10 3 0,7 1 0,4-3 0,5-6 0,5-9-6,0-9-251,-1-11-193,14-8-281,-9-32-618,0 12 0,-1-10 0,-3-4 0</inkml:trace>
  <inkml:trace contextRef="#ctx0" brushRef="#br0" timeOffset="126474.4312">18285 16736 5268,'13'-25'325,"2"-2"-1,2-1 1,0 1 0,1 19 0,0 14-1,7 8 1,7 8 0,6 10 0,0 9-325,-3 4 0,-8 1 0,-8-1 0,-12-2 0,-5-7 0,-11-4 0,-4-11-77,-3-11-137,0-8-28,5-12-18,5-12-4,4-9 6,11-4 24,10-7 107,10 0 105,11-1 22,12 1 77,5 5 137,2 8 28,-3 4 18,-6 11 4,-6 11-6,-8 6-24,-9 7-107,-6 10-105,-8 5-22,-6 12 0,-3 4 0,2 1 0,3 3 0,5-1 0,3-5 0,8-5 0,5-8 0,6-9 0,7-8-69,5-8-159,6-6-38,-5-10-9,-6-9-2,-13-1 20,-18-11 36,-9-5 28,-22-1 48,-14-1 11,-13 0 61,-7 5 153,-9 8 31,3 8 11,4 11-14,14 8-94,17 6-98,15 10-146,26 5-237,22-9-674,14 3 0,15 8 0,16-7 0</inkml:trace>
  <inkml:trace contextRef="#ctx0" brushRef="#br0" timeOffset="126837.4358">19860 16692 7160,'-8'-9'-109,"-11"-1"6,-6-2 36,-5 4 36,4 4 35,0 8 40,10 6 53,10 7-1,8 7 1,11 3 64,10 4 44,9 4-5,9-1-36,4 1-36,-3-3-36,-10-1-39,-10-4-53,-12-5 0,-7-3 0,-15-2 0,-13-7 0,-13-3 0,-9-2 0,-12-4 0,-2-5 0,8-5-128,11-1-176,19-5-348,13-12-148,32-4-461,14 5 0,19-5 0,21-1 0</inkml:trace>
  <inkml:trace contextRef="#ctx0" brushRef="#br0" timeOffset="127157.4361">20353 16704 6328,'-12'-5'-38,"-8"-1"26,-9 0 55,-1 3 42,2 2 13,2 3 16,10 6 51,9 6 17,6 3 1,11 7 36,11 2 2,11 1-27,4 0-54,6 1-43,-3-3-12,-7-1-16,-11-5-51,-9 2-18,-7-4 0,-8-2 0,-9-2 0,-8-1 0,-8-4 0,-6-4 0,-5-2 0,-1-2-134,5-2-342,13-19-1040,-6 13 0,13-4 0,10-7 0</inkml:trace>
  <inkml:trace contextRef="#ctx0" brushRef="#br0" timeOffset="128187.4377">21428 16774 7540,'3'0'72,"3"-6"0,4-2 1,4-5-1,8-3 0,5-9 1,5-6-1,0-5 0,-2-9 1,-9-6-73,-10-6 0,-7-1 0,-8 0 0,-7 6 0,-4 8 0,-3 13 0,-4 10 0,0 12 0,1 11 0,0 11 0,7 16 0,1 12 0,4 10 0,8 11 0,11 6 0,10 0 0,16 0 0,9-6 0,11-8 0,2-11 0,-3-11 0,0-16-29,-5-10-28,-3-10-122,-4-9-55,-6-9-46,-6-8-4,-7-7 32,-8-4 61,-5-1 186,-5 3 5,-3 8 29,-1 9 28,-2 10 122,0 8 55,0 10 46,0 14 4,3 7-33,8 10-60,5 8-185,14 5-6,13-4 0,8 1 0,5-9 0,4-9 0,-4-11 0,-4-12 0,-6-9 0,-10-13 0,-8-9 0,-14-11 0,-8-10 0,-16-9 0,-15-3 0,-15 0 0,-12-2 0,-13 8 0,-6 6 0,3 15 0,3 16 0,12 13 0,15 15 0,15 10 0,13 9 0,22 7-340,34 4-445,-1 3-628,17-7 0,17-6 0,5-11 0</inkml:trace>
  <inkml:trace contextRef="#ctx0" brushRef="#br0" timeOffset="128648.4384">22997 16543 7330,'-9'-8'28,"-7"0"59,-10 0-1,-5 2 0,4 4 1,-2 10-1,6 6 0,4 7 0,6 3 1,6 8-4,6 2-24,1 0-59,10-4 0,5-4 0,4-5 0,9-6 0,5-6-26,4-7-157,-1-2-68,1-7-45,-4-5-2,-6-3-1,-5-6 49,-9-3 124,-4-3 126,-4 5 0,-5 2 25,2 7 158,-2 5 68,0 5 45,1 6 3,-1 5-1,2 5-48,2 5-123,6 6-208,7 7-185,12-1-268,10-7-233,3-3-47,12-8-331,2-6 0,0-6 0,5-3 0</inkml:trace>
  <inkml:trace contextRef="#ctx0" brushRef="#br0" timeOffset="129149.4391">23790 16644 8191,'-8'-11'0,"-7"-4"0,-9-3 0,-7-1 0,0 4 0,-10 6 0,1 4 0,4 2 0,3 8 0,4 7 0,11 8 0,7 4 0,6 7 0,7 0 0,7 1 0,8-3 0,7-3 0,5-6 0,7-4 0,5-5 0,3-6 0,3-7 0,0-4 0,-5-8-17,-6-8-161,-8-9-68,-11-8-39,-8-9-3,-6-6 47,-6-10 107,-6-2 134,-4 1 0,0 6 0,-2 9 17,0 13 161,7 8 68,4 12 39,3 8 3,-1 11-48,4 12-105,-1 11-135,-2 11 0,2 13 0,3 13 0,5 4 0,0 5 0,4 2 0,0-2 0,1-1-237,4 0-468,-4-20-744,-1 2 0,7-14 0,9-16 0</inkml:trace>
  <inkml:trace contextRef="#ctx0" brushRef="#br0" timeOffset="129301.4456">24255 16825 8191,'3'-6'-318,"13"-2"-464,-12-9-636,-4 2 0,-4 1 0,-6-4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3T09:24:34.7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4697 1335 5273,'-21'-10'40,"-9"-1"43,-7-2 109,-7 1 100,3 8 0,4 3 0,5 4 1,-21 8-1,-15 18 0,-9 13-5,2 16-34,0 15-44,27 8-108,25 1-101,20 1 0,18 1 0,21-5 0,15-8 0,14-13 0,15-14 0,8-20 0,2-16 0,-1-13 0,-6-15 0,-13-11 0,-12-6 0,-19-6 0,-13 0 0,-16-1 0,-11 8 0,-9 4 0,-7 7 0,0 9 0,-1 11 0,-2 5 0,4 12 0,5 12 0,3 9 0,5 6 0,5 8 0,6 2 0,1-3-56,0 1-307,6-7-363,10-15-683,-17-1 0,-3-15 0,-4-8 0</inkml:trace>
  <inkml:trace contextRef="#ctx0" brushRef="#br0" timeOffset="382.5006">4513 1869 8191,'0'-7'0,"3"-3"0,14 0 0,18-4 0,20 4 0,19 1 0,13 0 0,-1 1 0,-4 2 0,-13 0 0,-17 3 0,-17 1 0,-17 2 0,-12 0 0,-9 0 0,-6 0 0,-2 2 0,2 1 0,2-1 0,1 3 0,5 0 0,1 5 0,0 6 0,1 3 0,1 6 0,-1 9 0,2 0 0,-1 5 0,-1 0 0,1 1-192,-2-3-229,2-9-292,-2-39-660,2 25 0,-1-17 0</inkml:trace>
  <inkml:trace contextRef="#ctx0" brushRef="#br0" timeOffset="542.5008">5080 1562 8191,'-7'-23'0,"0"-2"0,-1 3-104,2 1-192,7 14-213,13 8-947,-5 9 0,4 9 0,1-1 0</inkml:trace>
  <inkml:trace contextRef="#ctx0" brushRef="#br0" timeOffset="1562.5021">5453 1744 8191,'10'5'0,"8"5"0,4 5 0,6 7 0,-2 5 0,-5 2 0,-2 8 0,-3 4 0,-3 2 0,-2 1 0,-2-3 0,-3-10 0,-2-10 0,2-12 0,0-12 0,1-15 0,5-7 0,2-11 0,4-3 0,0-3 0,1 1 0,-2 7 0,2 2 0,-6 7 0,1 7 0,-1 8 0,5 3 0,1 7 0,7 8 0,7 4 0,7 0 0,3 1 0,6 1 0,4-5 0,-1-4 0,-2-3 0,-4-2 0,-4-6 0,-10-3 0,-9-3 0,-7-4-9,-10-5-19,-11 1 15,-9 0 13,-11-1 0,-10 3 0,-13 2 0,-3 6 0,-3 5 0,4 5 0,3 12 9,12 5 18,9 7-13,14 6-14,8 3 0,17 3 0,14-1 0,14 3 0,11-1 0,13-4 0,0-6 0,2-8 0,-6-11 0,-7-9-73,-4-10-35,-4-11 4,-5-9 37,-5-7 67,-4-5 0,-6 2 0,-6 3 0,-10 7 0,-6 10 0,-2 7 72,-2 5 37,0 7-6,0 2-35,0 4-68,0 7 0,0 7 0,3 6 0,0 6 0,1 1 0,0-2 0,0-4 0,-2-7 0,-2-8 0,0-5 0,1-8 0,-1-12 0,5-10 0,5-7 0,7-7 0,8-2 0,6 3 0,7 1 0,8 6 0,5 6 0,4 13 0,4 4 0,-4 11 0,-9 17 0,-13 9 0,-16 14 0,-11 9 0,-16 11 0,-16 4-15,-15 7-397,0-8-396,-21-10-583,-5 2 0,-7-11 0,-3-19 0</inkml:trace>
  <inkml:trace contextRef="#ctx0" brushRef="#br0" timeOffset="1902.5027">5015 2475 8191,'-4'2'0,"7"2"0,24 0 0,34 4 0,51-2 0,36-2 0,38 1 0,22-4 0,7-1 0,-4 0 0,-10-1 0,-15-2 0,-23 0 0,-29 0 0,-30 0 0,-29 0 0,-27 3 0,-21 0 0,-9-2 0,-3 4-318,3 1-275,8-5-129,4-7-83,2-12-345,7 9 0,7-10 0,0-4 0</inkml:trace>
  <inkml:trace contextRef="#ctx0" brushRef="#br0" timeOffset="2182.5031">7644 2088 6867,'9'-6'147,"8"1"0,9-2 0,9 0 0,7 4 0,5 1 0,4 0 0,5 1 0,-1-2 1,-4 0-148,-14 2 0,-12-1 0,-17 2 0,-10 0-92,-17 5-174,0 2-318,0-5-865,-14 9 0,-2 0 0,4-4 0</inkml:trace>
  <inkml:trace contextRef="#ctx0" brushRef="#br0" timeOffset="7654.0133">5816 3352 16,'-6'11'2,"-3"1"0,-3 11 0,-2 11-1,-1-2-5,-2 9 0,-1 2 0,0-5 0</inkml:trace>
  <inkml:trace contextRef="#ctx0" brushRef="#br0" timeOffset="8479.0145">6074 3282 5481,'0'-9'286,"0"-1"1,0 0 0,1 1 0,-1 4-1,6 4 1,8 5 0,11 9-1,8 14 1,9 14-157,4 20-130,-1 18 0,-6 13 0,-3 3 0,-9 0 0,-2-10 0,-5-10 0,0-17 0,-2-15 0,5-19 0,3-20 0,7-22 0,4-23 0,3-21 0,-5-17 0,-6-20 0,-10-6 0,-9-3 0,-6 6 0,-2 10 0,-2 19 0,-2 17 0,1 17 0,1 15 0,1 12 0,4 8 0,2 8-91,9 7-453,1 8-967,5 2 0,-5 6 0,6-2 0</inkml:trace>
  <inkml:trace contextRef="#ctx0" brushRef="#br0" timeOffset="8919.0152">7250 3521 7515,'0'-10'75,"0"-1"0,-13-1 0,-11 2 0,-18 6 0,-13 7 0,-10 9 0,0 8 0,10 2 1,15 9-76,14 2 0,17 0 0,21-1 0,22-1 0,17-2 0,12-3 0,11-4 0,-3 1 0,-9-4 0,-12 0 0,-12 1 0,-14 1 0,-15 1 0,-12-1 0,-14 3 0,-12-4 0,-7-1 0,-10-4 0,-12-3 0,0-3 0,2-4 0,3-2-250,15-2-369,12-4-846,13-3 2,14-7-1,18-6 0</inkml:trace>
  <inkml:trace contextRef="#ctx0" brushRef="#br0" timeOffset="9209.0155">7849 3522 8191,'-1'-5'0,"-12"2"0,-11 2 0,-10 8 0,-6 11 0,-9 18 0,10 11 0,10 13 0,12 9 0,11 2 0,14 0 0,8-3 0,9-7 0,4-8 0,10-5-218,10-12-341,1-16-195,5-13-46,2-25-372,-3-8 0,-6-16 0</inkml:trace>
  <inkml:trace contextRef="#ctx0" brushRef="#br0" timeOffset="9739.0163">8327 3602 8191,'0'-1'0,"2"1"0,-1 9 0,1 11 0,2 9 0,0 17 0,2 12 0,1 5 0,1 3 0,-1 3 0,-5-3 0,-2-10 0,0-10 0,-4-13 0,-6-17 0,0-14 0,-4-16 0,4-22 0,4-17 0,4-16 0,8-14 0,8-7 0,2 5 0,4 7 0,8 12 0,-1 15 0,0 17 0,4 12 0,8 12 0,3 9 0,3 12 0,-2 7 0,-2 13 0,-15 3 0,-12 8 0,-11 1 0,-17 2 0,-18-3 0,-10-1 0,-7-5 0,-7-3 0,6-5 0,13-3 0,11-3 0,11-2 0,13 0 0,14 1 0,10 3 0,13-2 0,8 0 0,9-1 0,0-3 0,3-2-401,9-9-1157,-16-3 0,-6-6 0</inkml:trace>
  <inkml:trace contextRef="#ctx0" brushRef="#br0" timeOffset="10391.5172">9026 3655 8191,'0'-3'0,"2"3"0,-2 3 0,0 12 0,0 4 0,0 19 0,0 9 0,0 6 0,-2 0 0,1 0 0,-2-10 0,1-10 0,-2-12 0,4-9-46,0-15-142,-1-13-23,5-15 0,5-13 58,2-9 135,4-8 18,2-2 0,-1 4 0,-2 7 0,-4 8 45,-2 12 144,0 11 22,-2 8 0,-2 9-58,8 1-135,7 13-18,5 8 0,6 11 0,5 9 0,-3 8 0,-5 2 0,-1-2 0,-5-3 0,-3-11 0,-1-7 0,1-14 0,1-8 0,4-11 0,2-13 0,0-11 0,6-6 0,-1-7 0,-1-1 0,-2 4 0,-2 6 0,-8 4 0,-4 10 0,-3 8 0,-4 7 0,4 4 0,3 9 0,4 8 0,1 9 0,3 12 0,-1 8 0,-2 8 0,-1 2 0,-4 3-310,5-3-390,-4-12-736,-3 2 0,3-11 0,6-12 0</inkml:trace>
  <inkml:trace contextRef="#ctx0" brushRef="#br0" timeOffset="10731.5177">10324 3660 8191,'-3'-8'0,"-10"2"0,-9 3 0,-2-1 0,4 7 0,-1 10 0,10 3 0,8 5 0,3 7 0,3 3 0,7 5 0,2-1 0,6 1 0,3-5 0,2 1 0,-3-3 0,-4-2 0,-3-5 0,-9-1 0,-1-2 0,-7-4 0,-12-2-194,-6-1-244,-10-6-317,-2-8-605,-15-4 0,0-9 0,4-12 0</inkml:trace>
  <inkml:trace contextRef="#ctx0" brushRef="#br0" timeOffset="10991.5181">10331 3398 8191,'28'2'0,"12"7"0,8 7 0,12 10 0,-6 4 0,-5 15 0,-6 4 0,-4 6 0,-8 3 0,-8 5 0,-10 3 0,-6 1 0,-13-2-47,-5-5-183,-8-9-173,6-8-384,-7-17-557,5-6 0,6-16 0,9-11 0</inkml:trace>
  <inkml:trace contextRef="#ctx0" brushRef="#br0" timeOffset="11231.5184">11288 3568 8191,'22'-1'0,"10"-2"0,10 2 0,11-2 0,-4 2 0,-3 1 0,-8 0 0,-5-1-473,-7-7-1070,-13 6 0,-12 4 0,-10 3 0</inkml:trace>
  <inkml:trace contextRef="#ctx0" brushRef="#br0" timeOffset="11423.5199">11423 3889 5812,'16'7'242,"10"2"16,10-1 1,10 3 0,2-7-1,-1-2-146,-8-2-277,-4-6-1242,-20-6 0,-9 9 0</inkml:trace>
  <inkml:trace contextRef="#ctx0" brushRef="#br0" timeOffset="12888.0232">12572 3280 6111,'-3'-14'231,"2"-2"0,-1 3 0,1-2 0,1 10 0,3 11 0,1 13 0,3 12 0,6 15 1,2 16-232,0 13 0,-3 8 0,-4 3 0,-5 2 0,-4-3-366,7-13-452,-12-5-583,2-16 0,4-15 0,2-21 0</inkml:trace>
  <inkml:trace contextRef="#ctx0" brushRef="#br0" timeOffset="13278.0238">12980 3552 5920,'12'-26'252,"10"-4"0,5-3 1,8 0-1,1 12 0,2 11 1,-4 7-1,-2 3 0,-6 6 1,-7 9-253,-13 10 0,-11 14 0,-18 10 0,-12 9 0,-7 3 0,-5 0 0,5-4 0,10-4 0,12-9 0,13-6 0,14-6 0,16-7 0,15-9 0,11-4 0,9-6 0,2-3 0,0-3 0,-6 0-60,0-3-368,-5-9-339,-9-9-620,-8 0 0,-2-8 0,-4-1 0</inkml:trace>
  <inkml:trace contextRef="#ctx0" brushRef="#br0" timeOffset="13598.0242">13717 3693 8094,'0'-6'11,"0"-1"0,0 2-1,0 0 1,0 2 0,0 3-1,0 3 1,1-1 0,1 1 0,4 2-11,1 0 0,4 2 0,0-3 0,-4-1 0,-2-3 0,-3 0 0,-4 0 0,2-3 0,0-4 0,0 2 0,-4-3 0,3 2 0,-1 0-234,1 6-296,9-12-956,-6 12 2,-1-2-1,4 0 0</inkml:trace>
  <inkml:trace contextRef="#ctx0" brushRef="#br0" timeOffset="14018.0248">14088 3321 8191,'3'-5'0,"10"2"0,7-1 0,12-1 0,7 2 0,10 2 0,0 1 0,-7 0 0,-6 0 0,-8 0 0,-8 1 0,-9 0 0,-2 2 0,-5 5 0,-2 7 0,-2 7 0,0 12 0,0 12 0,-2 9 0,1 6 0,-1 3 0,-1 2 0,-1-4 0,3-8 0,-4-3-70,1-5-245,0-2-183,1-17-313,-8 1-488,-1-10 0,1-10 0,0-6 0</inkml:trace>
  <inkml:trace contextRef="#ctx0" brushRef="#br0" timeOffset="14200.0263">14156 3795 8191,'8'-7'0,"16"-1"0,19-1 0,16 2 0,9 3-25,20 3-292,6 1-327,3-3-137,-9-2-503,-5-1 0,-6-7 0,-15-3 0</inkml:trace>
  <inkml:trace contextRef="#ctx0" brushRef="#br0" timeOffset="14582.5269">15246 3392 8191,'0'-1'0,"3"1"0,5 3 0,3 5 0,6 10 0,2 12 0,4 13 0,-3 12 0,0 6 0,-1 0 0,-3-6 0,0-6 0,-5-13 0,1-11 0,-1-14 0,11-11 0,7-12 0,8-13 0,10-13 0,2-13 0,-3-9 0,-3-3 0,-8 0 0,-6 7 0,-9 13 0,-8 8 0,-9 14 0,0 9-5,-6 6-515,-11 0-1013,-12 11 0,-11 2 0,-9 3 0</inkml:trace>
  <inkml:trace contextRef="#ctx0" brushRef="#br0" timeOffset="18907.533">6658 5361 7,'-27'67'1,"1"7"1,-3-2 1,1 8 0,24-7 2,4-55-4,1 2 1,14 5 0,13-12 3,2 1-6,8-2 3,7-8-3,-11 2 2,-7 5-1,14-16-1,5 7 2,-10-9 1,10-4-2,0-2-1,-14 3 3,-9 0-1,-10 6 3,-8 4-3,-17-2-1,-14 6-1,-23 2 3,3 5-2,-14-5 2,6 7-1,10-5 0,11-6 0,6 0-2,11-2-1,9-2 4,4 2 0,8-1-1,14 0-1,3-4 0,10-1-1,9-10 0,6-1 1,2-10 1,-3-2-1,-3-5-1,-1 4 0,1-12 1,-6-2 0,5-5-2,-1-3 4,0 1-2,-11 5 0,-10 12 1,-13 5-10,-7 7 0,-17 8 0,0 7 0</inkml:trace>
  <inkml:trace contextRef="#ctx0" brushRef="#br0" timeOffset="19713.54">7051 5417 4338,'-1'4'76,"1"8"46,0 8 46,1 15 60,10 16 55,0 14 42,6 11 15,-3 8 13,1-3 8,-8-6-13,-4-7-48,-3-10-44,-2-13-62,-1-12-54,-1-15-154,-4-13-142,-3-17-16,1-19-6,-1-13 60,1-13 84,1-20 45,1-10-2,3-10 17,2-4-6,9-1 98,16 6 100,9 16 1,17 13-6,18 18-68,10 18-93,4 14-52,3 9 0,-8 11 0,-12 7 0,-17 11-48,-20 11-26,-20 10-34,-26 8-73,-22 5-48,-16 4-6,-10-8 1,-12-6-1,-4-9 1,2-9-1,1-11 51,3-5 43,16-10 96,17 1 181,18-4 93,18 1 6,15 1-1,16 5 1,18 5-1,12 5 2,17 10-5,8 9-16,-2 1-63,-3 5-106,-6-1-46,-5 1-155,-5 0-197,-1-4-235,-5-12-217,-8-7-454,-5-5 0,-6-9 0,-8-15 0</inkml:trace>
  <inkml:trace contextRef="#ctx0" brushRef="#br0" timeOffset="20051.5437">8011 5610 8191,'0'-2'0,"0"2"0,0 6 0,0 6 0,0 8 0,0 12 0,0 9 0,0 5 0,2 5 0,-1 4 0,-1-1 0,1 0 0,-1-5 0,2-5 0,-4-7 0,4-8 0,1-10 0,0-2 0,4-5 0,6-6 0,5 1 0,7-3 0,10-2 0,2 0 0,4-2-184,6 0-332,0-8-982,2 4 0,0-3 0,7-3 0</inkml:trace>
  <inkml:trace contextRef="#ctx0" brushRef="#br0" timeOffset="20311.5441">8815 5818 8191,'4'-1'0,"2"0"0,10-1 0,12-1 0,13 3 0,10 0 0,5 0 0,4 2-280,-1 3-423,-10-3-738,-27 5 0,-14 2 0,-22 0 0</inkml:trace>
  <inkml:trace contextRef="#ctx0" brushRef="#br0" timeOffset="20454.0443">8974 6027 6136,'7'6'228,"9"0"0,10 1 1,13 0-1,6 0-199,8-6-330,2-8-1054,-17 5 0,-15-4 0,-13-4 0</inkml:trace>
  <inkml:trace contextRef="#ctx0" brushRef="#br0" timeOffset="21396.0469">10512 5869 1710,'1'-17'-70,"1"-3"46,-1-3 118,3-7 151,-4 4 90,0-2 67,2 0 44,-1-5 33,-2 1 14,1 2 80,1 2 16,-1 1-6,2 3-61,-2 5-147,0 7-144,1 6-100,1 4-24,2 12 34,5 10 6,3 13-1,3 13-25,2 13-41,1 6-55,0 8-4,-1 2 52,-3 0 35,-5 1-21,-5-2-66,-3-7-21,1-7 0,-4-7 0,2-14 0,-3-10 0,-5-9 0,-11-5 0,-7-6 0,-6-5 0,1-2 0,0-2 0,9 0 0,8-1 0,5 1 0,3 0 0,5 0 0,2 0 0,2 0 0,8 0 0,9-1 0,10-1 0,14 2-176,12 0-376,9-14-940,-5 7 0,1-6 0,3-4 0</inkml:trace>
  <inkml:trace contextRef="#ctx0" brushRef="#br0" timeOffset="21686.0473">11265 5620 6651,'-2'-16'171,"-1"1"0,1 0 0,1 2 0,1 9 0,3 12 0,1 13 0,2 13 0,4 10 1,3 17-172,-1 10 0,0 4 0,-1 0 0,-3 0 0,-1-5 0,-2-7-218,-1-4-281,5-23-995,-3-10 0,-1-13 0,4-16 0</inkml:trace>
  <inkml:trace contextRef="#ctx0" brushRef="#br0" timeOffset="22016.0478">11628 5707 6450,'0'0'-64,"0"0"-10,-5 8 26,-6 2 69,-11 4 149,-7 8 0,-4 7-1,-2-1 1,5 5 0,9 0 42,5-2 21,10 0 12,3-3-28,9-1-67,8-1-150,5-3 0,9 0 0,9 0-27,8-3-284,10-3-280,2-8-862,4 0 2,-10-1-1,-8-6 0</inkml:trace>
  <inkml:trace contextRef="#ctx0" brushRef="#br0" timeOffset="22640.5498">12259 6048 8191,'14'0'0,"12"0"0,12 0 0,12 0 0,2 0 0,7 0 0,-4-2 0,-8 2 0,-11-1 0,-13-1 0,-16 0 0,-7-3 0,-10-3 0,-10-3 0,-6-6 0,-3-8 0,-6-6 0,3-8 0,10-5 0,8-6 0,7-6 0,5 2 0,8 2 0,5 1 0,9 7 0,4 11 0,11 8 0,8 5 0,6 11 0,2 5 0,-2 4 0,0 7 0,-7 7 0,-3 5 0,-9 11 0,-10 11 0,-7 2 0,-8 7 0,-14-1 0,-8-1 0,-9-1 0,-2-1 0,2-7 0,10-3 0,12-7 0,19-4 0,16-7 0,17-1 0,8-5 0,9-4 0,-3-4 0,-6-1 0,-9-3 0,-12 0 0,-14 0 0,-12-2-44,-6 4-551,-12-5-915,-13 3 0,-5-2 0,-5 2 0</inkml:trace>
  <inkml:trace contextRef="#ctx0" brushRef="#br0" timeOffset="30332.5631">4919 8794 40,'-52'7'2,"-19"6"0,-20 1-1,-16 9 0,9 6 1,21 1 0,11-2 0,12 3-1,13 0 1,12-1-1,1 0-1,7 9 0,5-2 2,9 1-1,5-1 0,14-10 0,8-9 0,1-3 0,-4-1-1,0-5 0,-13 7 1,-1 0-3,-2-3 3,-3-6-1,0 3 1,1-1-3,1-4 2,0 1 0,3-3-12,1-2 0,14-3 0,4-7 0</inkml:trace>
  <inkml:trace contextRef="#ctx0" brushRef="#br0" timeOffset="31112.5642">4755 8674 8191,'0'-1'0,"0"2"0,3 4 0,2 8 0,2 8 0,3 12 0,1 11 0,0 4 0,-3 3 0,-2 0-238,-2-2-321,6-16-919,-7-4 0,0-17 0,4-12 0</inkml:trace>
  <inkml:trace contextRef="#ctx0" brushRef="#br0" timeOffset="31554.5661">4836 8332 4380,'-33'-4'303,"-15"-1"94,-14 2 0,-14 5 0,6 8 0,2 11 0,2 9 0,7 15 0,8 15 1,7 13-162,15 13-141,14 10-95,18 6 0,22 2 0,23-7 0,22-12 0,20-12 0,18-20 0,10-21 0,8-18 0,-2-24 0,-2-22 0,-10-14 0,-18-9 0,-28-11 0,-25-4 0,-28-7 0,-36-10 0,-28-10 0,-24 2 0,-17 9 0,-17 15 0,3 24-274,17 10-1309,4 27 0,22 15 0,21 9 0</inkml:trace>
  <inkml:trace contextRef="#ctx0" brushRef="#br0" timeOffset="31694.5663">5205 8761 47,'71'-3'-3</inkml:trace>
  <inkml:trace contextRef="#ctx0" brushRef="#br0" timeOffset="33547.0689">7429 8669 5404,'-10'-2'49,"3"-1"69,3 0 162,-2-2-1,10 5 1,11-1-1,15 1 1,15 0-1,17 0 1,16 0-10,3 0-39,-2 0-69,-7 0-162,-13 0 0,-13 0 0,-12 0 0,-15 0-164,-7 0-334,-7-15-1007,-5 12 0,-6-2 0,-5 2 0</inkml:trace>
  <inkml:trace contextRef="#ctx0" brushRef="#br0" timeOffset="33809.5692">7793 8615 8191,'-1'0'0,"1"0"0,-2 7 0,1 9 0,1 11 0,0 18 0,-2 17 0,2 10 0,0 10 0,0 5 0,0 5 0,0-5 0,0-3 0,0-9 0,-2-8-222,-4-11-168,0-11-239,-9-20-761,-9-5 0,-9-8 0</inkml:trace>
  <inkml:trace contextRef="#ctx0" brushRef="#br0" timeOffset="34031.5709">7380 9552 5009,'-4'-5'249,"-1"-1"81,3 0 1,2 1-1,16 4 0,17 1 0,17 3 1,24 0-1,22 2 0,13-1-121,5-4-127,-6 3-82,-11-3 0,-16-3-66,-19 3-365,-12-7-372,-22-1-575,-15-6 0,-10-8 0,-15-11 0</inkml:trace>
  <inkml:trace contextRef="#ctx0" brushRef="#br0" timeOffset="34696.0729">8231 9016 8191,'3'-3'0,"1"0"0,4 3 0,5 2 0,2 10 0,1 10 0,-1 11 0,0 11 0,-8 7 0,-2 3 0,-1-1 0,-8-4 0,-1-9 0,-2-8 0,-3-15 0,-3-10 0,1-15 0,5-9 0,3-14 0,4-7 0,7-8 0,8-2 0,3 0 0,8 5 0,7 3 0,5 6 0,4 10 0,6 5 0,2 11 0,2 5 0,-1 11 0,-2 7 0,-6 10 0,-7 5 0,-10 8 0,-7 1 0,-12 1 0,-4-3 0,-3-7 0,-3-7 0,-3-10 0,-1-6 0,-3-15 0,1-8 0,5-8 0,4-8 0,9-6 0,5 1 0,5-1 0,5 6 0,5 0 0,5 5 0,6 6 0,3 9 0,2 9 0,1 11 0,-2 11 0,-4 11 0,-7 8 0,-4 10 0,-9 4 0,-7 0 0,-9-3 0,-5-5 0,-9-3-316,6-8-411,-12-11-702,1-5 0,4-12 0,8-7 0</inkml:trace>
  <inkml:trace contextRef="#ctx0" brushRef="#br0" timeOffset="34906.0732">9657 9201 8191,'14'0'0,"11"0"0,17 0 0,17 2 0,6 1 0,4 1-263,6 3-337,-19-1-865,-22 1 0,-18 1 0,-21 3 0</inkml:trace>
  <inkml:trace contextRef="#ctx0" brushRef="#br0" timeOffset="35106.0735">9800 9535 6888,'4'6'145,"7"5"0,6 1-1,9 0 1,5 1 0,8-8-1,2-4 1,-2 1 0,-9-2-392,3-8-1312,-28 5 0,-17 3 0,-11-1 0</inkml:trace>
  <inkml:trace contextRef="#ctx0" brushRef="#br0" timeOffset="36962.5798">11167 8506 7007,'5'-4'76,"5"3"30,8 6 21,8 10 0,3 15 0,3 18 1,1 12-1,-2 7 0,-4 1 0,-4-5-88,-4-7 13,-3-12-31,-3-12-21,1-14 0,5-9 0,8-18 0,8-20 0,10-17 0,1-14 0,-3-18 0,-5-9 0,-8-5 0,-5 1 0,-8 3 0,-3 13 0,-5 15 0,-1 16 0,-6 15 0,4 15-286,1 11-280,2-1-901,5 23 0,2 8 0,1 2 0</inkml:trace>
  <inkml:trace contextRef="#ctx0" brushRef="#br0" timeOffset="37362.5805">12149 8710 6960,'-13'0'-34,"-7"0"-10,-8-3 0,-2 6-1,3 3 26,3 4 40,6 3 24,5 6 5,6 3 1,5 1 32,1 2 8,5 0 24,7-1 37,4-2 13,8 1-26,4-3-40,4 2-24,-7-5-6,-2 2 1,-6-3-1,-9 2-7,-4-1-13,-3-1-37,-10-1-12,-10 2 0,-6-5 0,-10-4 0,-5-1-110,2-5-234,12-4-301,9-13-773,7 3 0,8-5 0,13-9 0</inkml:trace>
  <inkml:trace contextRef="#ctx0" brushRef="#br0" timeOffset="38204.5829">12495 8797 4682,'-5'-7'210,"2"-1"68,-1 4 10,1-2 8,3 4 68,0 5-1,0 9 1,0 6-1,0 10 1,1 7-127,-1 9-84,0 1-67,0-2-10,2-2-9,-5-8-67,3-11 0,-2-5 0,1-10-33,-2-7-65,3-12-5,0-7 13,1-7 12,5-5 33,5-5 36,3-1 9,4 3 0,0 3 0,5 5 32,1 7 67,2 7 4,3 5-13,3 5-13,1 4-32,0 9-35,-1 7-10,0 3 0,-6 9 0,-7 3 0,-5-1 0,-8-2 0,-5-3 0,-1-6-116,-1-4-85,-1-9-9,0-4-26,-1-5-6,1-9 6,1-8 12,4-3 34,4-6 106,5-5 69,6 1 130,7-1 86,5 5 10,6 3 25,3 6 5,4 7-5,1 7-12,-1 6-33,-5 5-108,-7 10-67,-6 5-16,-15 7 0,-6 10 0,-9 4-311,-6 2-387,-13-8-738,-11 9 0,-12-6 0,-8-5 0</inkml:trace>
  <inkml:trace contextRef="#ctx0" brushRef="#br0" timeOffset="38577.0833">11514 9567 3800,'-22'-2'108,"-1"1"69,0-2 182,3-2 84,21 4 1,27-2-1,31 2 0,32-1 0,36 5 0,33 1-40,23-1-68,12-1-69,7 5-182,-8-2-84,-15-2 0,-24-3 0,-40 2 0,-39-2 0,-35 0 0,-27 0-2,-19 4-329,-18 3-258,-19-11-864,-18 16 0,-13 3 0,-15 0 0</inkml:trace>
  <inkml:trace contextRef="#ctx0" brushRef="#br0" timeOffset="39247.0844">11867 9886 8191,'0'0'0,"2"0"0,-2 4 0,0 7 0,0 10 0,0 11 0,-3 11 0,0 7 0,-1 6 0,-3-2 0,-1 1 0,1-7 0,1-9 0,2-8 0,0-8 0,1-11 0,3-5 0,-3-3 0,2-11 0,1-7 0,-2-13 0,5-14 0,1-16 0,8-16 0,1-3 0,4 4 0,6 6 0,2 11 0,5 14 0,9 11 0,4 9 0,5 6 0,-2 11 0,-1 3 0,-8 11 0,-11 7 0,-11 8 0,-11 8 0,-17 6 0,-14 0 0,-8 0 0,-8-6 0,-2-5 0,-1-7 0,6 0 0,5-4 0,12-2 0,10 0 0,7 0 0,15 1 0,14 3 0,8 4 0,14 3 0,10 1 0,3-1 0,-3-3 0,-9-2-145,-8-3-274,-3-9-334,-15-7-621,-11-1 0,-4-10 0,-2-7 0</inkml:trace>
  <inkml:trace contextRef="#ctx0" brushRef="#br0" timeOffset="39599.0872">12562 10086 7201,'0'-4'110,"0"2"0,0 0 0,0 1 0,0 5 0,-2 8 0,-2 8 0,-3 5 0,-2 10 0,-1 2-110,-4 4 0,4 1 0,-2-3 0,2-2 0,3-5 0,5-5 0,4-3 0,9-3 0,15-4 0,9-3 0,8-3 0,5-4 0,1-3 0,-11-2 0,-9-2 0,-9 2 0,-10-1 0,-6 0-277,6 1-464,-10-8-693,-1 6 0,1-2 0,-6-2 0</inkml:trace>
  <inkml:trace contextRef="#ctx0" brushRef="#br0" timeOffset="45906.596">9038 12693 7579,'4'-27'68,"2"-5"0,1-2 0,1-6 0,-2 13 0,0 10 0,-1 6 0,3 7 0,8 7 0,8 14-68,5 15 0,8 13 0,-4 14 0,-3 10 0,-3 1 0,-6-2 0,-4-7 0,-1-15 0,-3-8 0,-3-15 0,7-11 0,8-12 0,8-18 0,6-21 0,6-21 0,-3-17 0,-5-19 0,-5-4 0,-3 2 0,-2 11 0,-4 11 0,-3 14 0,-6 15 0,-6 19 0,-3 10-225,-4 15-151,8 13-378,-8 0-613,2 23 0,-1 7 0,2 5 0</inkml:trace>
  <inkml:trace contextRef="#ctx0" brushRef="#br0" timeOffset="46359.0968">10173 12700 8191,'0'-7'0,"-5"-4"0,-5 0 0,-13-1 0,-6 8 0,-13 4 0,-4 4 0,1 10 0,3 6 0,9 7 0,6 8 0,8 5 0,6-1 0,9-1 0,5-2 0,11-5 0,8-2 0,6-4 0,4-4 0,2-2 0,-5-4 0,-5-1 0,-8-4 0,-8 2 0,-3 0 0,-3 0 0,-4 1 0,-9 0 0,-10 0 0,-9 2 0,-10-5 0,-4 0 0,1-3-149,3-5-264,12-5-336,1-14-627,10 1 0,12-9 0</inkml:trace>
  <inkml:trace contextRef="#ctx0" brushRef="#br0" timeOffset="47031.0994">10349 12757 6346,'2'0'18,"3"6"28,-1 9 13,-1 8 15,3 9 7,-5 11 2,-1 3 2,0-2 3,0-1-6,-1-4-48,-3-9-76,-1-7-27,1-11 2,1-9-31,1-8-8,5-11 7,6-10 57,5-10 45,4-4 47,6-6 111,4 4 46,1 5-1,0 7-14,1 6 15,2 11 2,-1 7-10,3 4-59,-3 8-48,0 8-40,-4 6-52,-4 4 0,-8 10 0,-5 0 0,-6 0 0,-3 0 0,-6-7 0,-4-4 0,2-7 0,0-6 0,-1-7 0,7-7 0,2-10 0,8-10 0,10-4 0,6-10 0,12-4 0,3 2 0,6 3 0,-1 6 0,-1 8 0,-1 7 0,-1 10 0,-3 5 0,-2 5 0,-5 13 0,-5 2 0,-12 10 0,-5 10 0,-16 4 0,-8 4 0,-11 1-28,-6 1-281,6-5-433,-2-26-680,9 9 0,8-11 0,16-14 0</inkml:trace>
  <inkml:trace contextRef="#ctx0" brushRef="#br0" timeOffset="47221.0997">11590 12904 8191,'12'-4'0,"8"-3"0,9 3 0,8 1-234,6 1-268,0 2-269,-10-25-565,-10 30 0,-11 3 0,-15 0 0</inkml:trace>
  <inkml:trace contextRef="#ctx0" brushRef="#br0" timeOffset="47411.1">11684 13099 8191,'15'2'0,"11"2"0,8 0 0,12 1 0,1-3-69,0-2-278,-3 0-298,-7-11-168,-19 7-450,-16-5 0,-16-3 0,-21-3 0</inkml:trace>
  <inkml:trace contextRef="#ctx0" brushRef="#br0" timeOffset="48455.6028">12689 12322 6423,'4'3'-39,"4"6"0,3 11 7,5 11 37,3 17 31,2 20 12,1 15 3,3 12 10,-2 3 5,-2-1 46,-3-12 11,-1-14 4,-2-17 17,-1-13-6,-4-16-2,-3-11-11,-1-12-3,0-13-11,-5-15-4,1-16-6,-2-15-11,0-19-7,1-11-21,3-10-32,7-7-30,4-3 0,7 8 0,7 5 0,13 8 0,10 14 0,11 12 0,11 14 0,10 10 0,5 17 0,4 12 0,-1 10 0,-3 9 0,-6 13-302,-11 5-279,-1-6-880,-35 14 0,-17-3 0,-9-7 0</inkml:trace>
  <inkml:trace contextRef="#ctx0" brushRef="#br0" timeOffset="48965.6035">13512 12741 5177,'0'-19'233,"6"-6"79,5-8 0,7-6 0,5 5 0,10 5 0,3 5 0,3 7 0,-3 5 0,-1 8-106,-4 6-127,-6 9-79,-9 11 0,-9 6-19,-11 9 0,-14 9 0,-10 3-3,-12 6 13,-7-1 2,2 1 5,6-6 2,13-8 0,16-11 0,10-5 18,16-8 1,13-5 1,13-6 1,8-2-12,14-2-2,2-2-157,-1-2-176,2 0-362,-8-8-716,-20 3 0,-9-8 0,-13-2 0</inkml:trace>
  <inkml:trace contextRef="#ctx0" brushRef="#br0" timeOffset="49107.6049">14183 12868 8191,'2'-4'0,"1"-1"0,1 3-291,33-2-1289,-29 1 0,1 3 0</inkml:trace>
  <inkml:trace contextRef="#ctx0" brushRef="#br0" timeOffset="49869.6072">14657 12371 8022,'0'-12'19,"0"4"0,1-2-1,-1-1 1,3 8 0,6 8-1,5 11 1,5 12 0,4 16 0,2 14-19,-4 14 0,0 9 0,-3 2 0,-2-6 0,2-9 0,-5-12 0,0-17 0,-6-14 0,0-11 0,6-12 0,4-13 0,9-16 0,6-17 0,1-16 0,3-16 0,-3-10 0,-4-7 0,-2 0 0,-4 2 0,-5 9 0,-6 14 0,-2 15 0,-4 17-68,-2 16-282,-1 13-129,0 10-232,-2 4-97,1 10-347,-2 9 0,1 10 0</inkml:trace>
  <inkml:trace contextRef="#ctx0" brushRef="#br0" timeOffset="50672.1084">15543 12584 5832,'-8'-8'92,"-8"-4"4,-5 1 5,-5 1 25,-1 5 12,0 8 9,1 6 5,4 8 0,5 7 0,5 5-52,8 6-2,5 4 12,11 0 5,7 3-9,7-4-1,7-4-10,3-5-3,1-2-1,-8-5 0,-8-6-19,-9-2-20,-7 0-16,-7-4-8,-10 2-16,-7-1-12,-10-1 0,-9-2 0,-8-2-32,6-3-217,2-2-199,15-2-357,3-2-526,11-6 0,8-6 0,11-3 0</inkml:trace>
  <inkml:trace contextRef="#ctx0" brushRef="#br0" timeOffset="50962.1088">15969 12625 8191,'0'-9'0,"-4"-2"0,-3 2 0,-11 2 0,1 4 0,-9 11 0,0 8 0,3 13 0,8 7 0,4 15 0,7 4 0,5 4 0,5-3 0,10-1 0,5-11-146,7-3-252,12-12-345,14-14-637,-15-4 0,-2-10 0,-1-12 0</inkml:trace>
  <inkml:trace contextRef="#ctx0" brushRef="#br0" timeOffset="51554.1108">16417 12637 8191,'0'-3'0,"0"3"0,0 3 0,-2 11 0,1 8 0,-1 17 0,1 14 0,-2 5 0,-2 5 0,0 2 0,-2-2 0,-2-11 0,-2-4 0,2-12-151,-1-15-85,1-12-92,4-10-24,3-16 13,1-13 29,4-13 20,5-13 40,7-9 38,5-9 65,5 1 298,6 2 85,4 8 91,-1 10 26,1 15-14,0 13-29,-1 9-20,3 11-40,0 5-38,-4 12-65,-4 9-147,-12 11 0,-5 7 0,-12 7 0,-9 0 0,-10 0 0,-8-6-27,-5-6-10,-5-9 1,-1-4 4,10-8 14,8-1 12,12-6 6,5 5 0,10-1 0,8 4 0,9 2 26,8 4 12,10 2-3,5-3-2,-2 1-189,0-6-201,-3-4-256,1-8-146,3-12-497,-14-1 0,-1-14 0,-6-8 0</inkml:trace>
  <inkml:trace contextRef="#ctx0" brushRef="#br0" timeOffset="52176.1129">17097 12668 8191,'0'-2'0,"0"4"0,0 9 0,0 10 0,0 9 0,0 15 0,0 8 0,0-1 0,0 2 0,-1-6 0,-1-4 0,-1-13-41,0-11-170,0-13-125,3-9-28,-1-17 17,4-12 28,0-16 39,4-11 50,3-7 131,0-4 99,0 6 41,2 12 170,-4 11 125,3 13 28,0 11-17,2 11-28,9 5-39,2 12-50,1 5-131,5 12-99,-2 7 0,-5 8 0,-3-1 0,-6-1 0,-5-9 0,0-6 0,-7-12 0,1-6 0,5-4 0,4-12 0,5-9 0,7-7 0,5-8 0,3-8 0,-1-2 0,0 4 0,-2 3 0,-6 5 0,-6 10 0,-1 10 0,-3 6 0,1 10 0,-1 10 0,-1 7 0,-2 10 0,-4 10 0,-3 4 0,-2 3 0,1 5 0,-2-1-105,0-3-337,4-7-345,-2-6-584,7-12 0,7-13 0,15-13 0</inkml:trace>
  <inkml:trace contextRef="#ctx0" brushRef="#br0" timeOffset="52528.1158">18272 12706 8191,'-4'-6'0,"-9"0"0,-6 2 0,-3 1 0,2 3 0,1 10 0,7 7 0,4-1 0,7 11 0,-1 5 0,7 0 0,5 3 0,4 2 0,2-3 0,4-3 0,-4-1 0,-7-2 0,-5-5 0,-5-3 0,-8-2 0,-13-4 0,-4-4 0,-5-4 0,-5-4-70,-1-3-298,14-8-381,0-18-651,13-2 0,6-11 0,8-12 0</inkml:trace>
  <inkml:trace contextRef="#ctx0" brushRef="#br0" timeOffset="52778.1161">18294 12476 8191,'7'-4'0,"11"4"0,9 0 0,10 10 0,7 7 0,5 16 0,-3 9 0,-3 14 0,-7 9 0,-10 6 0,-14 3 0,-8-1 0,-13-4 0,-11-13 0,-6-10 0,-4-11 0,-3-10-237,7-5-385,8-18-844,3 0 0,10-6 0,11-10 0</inkml:trace>
  <inkml:trace contextRef="#ctx0" brushRef="#br0" timeOffset="52988.1164">19029 12730 8191,'17'-4'0,"14"-5"0,9 1 0,10 4-101,1-1-300,-1 5-269,-8 0-80,-3-3-503,-21 3 0,-13 3 0,-19 4 0</inkml:trace>
  <inkml:trace contextRef="#ctx0" brushRef="#br0" timeOffset="53150.1184">19143 12979 8191,'14'6'0,"11"0"0,8 0 0,8 2-92,0-4-290,-2-4-267,-4-14-139,-15-1-468,-10-4 0,-10-8 0</inkml:trace>
  <inkml:trace contextRef="#ctx0" brushRef="#br0" timeOffset="53992.1208">20026 12426 6082,'5'-2'115,"0"2"50,6 0 56,3 5-1,2 7 0,4 13 1,0 10-1,2 11 0,1 7 0,-1 8-94,-5 4-20,-3-2-51,-5-7-55,-3-8 0,0-11 0,-4-13 0,1-10 0,2-9 0,2-7 0,0-15 0,8-15 0,-1-14 0,2-14 0,-3-15 0,1-8 0,-3-4 0,-6-3 0,2-1 0,-1 5 0,0 10 0,4 14 0,6 14 0,10 12 0,16 11 0,14 10 0,17 8 0,7 4 0,2 10 0,-6 5 0,-8 6-4,-15 3-281,-9 6-283,-13-10-220,-19 9-521,-12-4 0,-16-6 0,-9-1 0</inkml:trace>
  <inkml:trace contextRef="#ctx0" brushRef="#br0" timeOffset="54414.6214">20564 12537 7680,'1'-4'57,"9"-3"0,5-3-1,9-2 1,3-3 0,13-2-1,1 5 1,1 3 0,-1 4 0,-4 5-57,-7 5 0,-9 6 0,-10 7 0,-8 6 0,-13 7 0,-10 10 0,-14 1 0,-3 4 0,-3 2 0,5-5 0,13-6 0,14-8 0,9-6 0,14-10 0,12 0 0,12-4 0,7 0 0,12-6 0,1 2-22,-3-3-315,1-2-391,-12-7-692,-15 0 0,-10-1 0,-8-11 0</inkml:trace>
  <inkml:trace contextRef="#ctx0" brushRef="#br0" timeOffset="54946.624">21545 12279 8191,'-6'-6'0,"-5"6"0,-7 7 0,-6 11 0,-1 14 0,0 18 0,2 14 0,8 8 0,5 8 0,4 3 0,8-7 0,8-6 0,7-11-200,16-9-315,10-20-213,12-18-621,-3-5 0,2-14 0,-7-15 0</inkml:trace>
  <inkml:trace contextRef="#ctx0" brushRef="#br0" timeOffset="55196.6243">21947 12357 8191,'0'-6'0,"0"0"0,0 2 0,0 8 0,0 9 0,1 19 0,2 10 0,0 13 0,1 8 0,-1 5 0,0 5 0,-2 1 0,-2-6-80,1-5-315,0-13-305,0-17-69,3-17-480,-2-6 0,6-15 0,7-12 0</inkml:trace>
  <inkml:trace contextRef="#ctx0" brushRef="#br0" timeOffset="55566.6249">22393 12491 1279,'0'-19'768,"3"-2"0,1-1 0,5-2 0,6 7 0,3 12 0,3 1 0,1 3 0,-4 1 0,-7 7-768,-7 9 0,-15 9 0,-15 9 0,-16 7 0,-4 8 0,-11-3 0,11 0 0,12-4 0,16-6 0,10-8 0,19-1 0,12-7 0,16-2 0,6-5 0,10-1 0,1-3-138,-1-4-342,-4-4-136,-2-10-107,-7-9-60,12-9-307,-23 3 0,-4-5 0,-7 3 0</inkml:trace>
  <inkml:trace contextRef="#ctx0" brushRef="#br0" timeOffset="55898.6292">22833 12586 8191,'0'-3'0,"0"-1"0,0 1 0,0-1 0,2 3 0,-2 1 0,3 0 0,-1 1 0,2 1 0,1 0 0,-1 2 0,-2-1 0,-1 0 0,2-3 0,-1 0 0,-2 0 0,1 0 0,-1-3 0,0 0 0,1-1 0,-1-2 0,0 0 0,0 2 0,-1 3-129,0 1-213,-1 1-236,2-8-850,-1 10 0,1-3 0,4 1 0</inkml:trace>
  <inkml:trace contextRef="#ctx0" brushRef="#br0" timeOffset="56573.1315">22445 12379 1743,'1'0'274,"-1"-1"66,3-1 66,-3-1 56,0-4 141,0 4 63,0-3-1,0 0 1,0 3-1,0 1-207,0 1-66,0-1-67,-3 1-65,-5 1-57,-4 0-140,-5-1-63,-6 1 0,-1 0 0,-2 4 0,3 2 0,2 1 0,5 3 0,4 1 0,7-3-25,3 0-261,5-1-304,0-8-868,5 2 0,0-1 0</inkml:trace>
  <inkml:trace contextRef="#ctx0" brushRef="#br0" timeOffset="57163.1324">23219 12373 5985,'1'-7'245,"2"-1"0,3 1 0,7-3 0,6 6 0,9 2 0,7 2 0,7-1 0,0 2 1,-2 3-246,-1-2 0,-7 2 0,-8-1 0,-6 3 0,-9-5 0,-4 2 0,-4 2 0,-1 3 0,-1 4 0,-2 10 0,-7 6 0,-6 11 0,-5 10 0,-8 10 0,0 7 0,0 5 0,3-1 0,4-5 0,4-5-18,6-9-247,5-9-224,10-15-315,-3-9-519,4-10 0,-1-12 0</inkml:trace>
  <inkml:trace contextRef="#ctx0" brushRef="#br0" timeOffset="57355.1361">23388 12726 6305,'8'-4'210,"8"3"-1,13 0 1,11 1-1,7 2-211,4 5-235,6-10-1143,-12 6 0,-6-3 0,-9-7 0</inkml:trace>
  <inkml:trace contextRef="#ctx0" brushRef="#br0" timeOffset="57675.1365">23799 12107 8191,'0'-5'0,"7"0"0,12 5 0,8 6 0,8 13 0,15 17 0,1 14 0,0 18 0,-8 10 0,-10 14 0,-17 7 0,-15 2 0,-18-4 0,-16-8 0,-10-13-29,-6-13-257,2-14-369,-2-19-789,7-5 0,12-8 0,10-12 0</inkml:trace>
  <inkml:trace contextRef="#ctx0" brushRef="#br0" timeOffset="57965.137">24519 12780 8191,'18'-5'0,"11"2"0,7-3 0,11 2 0,-3-1 0,0 3 0,-9 1 0,-6 0-361,1 1-406,-21 1-645,-5 0 0,-5 2 0,-9 2 0</inkml:trace>
  <inkml:trace contextRef="#ctx0" brushRef="#br0" timeOffset="58175.1372">24596 13009 7079,'8'5'124,"10"1"-1,12 0 1,9 4-1,3-2 1,6-1-1,-4 0 1,-9 0-143,-7 0-329,-17-10-1167,-8 6 0,-12-3 0,-12-3 0</inkml:trace>
  <inkml:trace contextRef="#ctx0" brushRef="#br0" timeOffset="61954.6439">26119 11964 23,'3'-17'-4,"4"-5"7,-4-2-2,1 0-2,-8 4-1,7 13 1,-10 4-1,7 3 0,3 0 3,-3-3-3,3 6 6,4-2-4,-6-1-1,-2-2 2,2 0 1,-2 4 0,-1-2 0,2-2 0,0 4-3,2-2 3,-4 0-4,5 0 4,0 0-1,-1 0-1,-1 0 2,1-2-3,-2 2 0,0 0 2,0 2 0,-3-1-2,0 0 0,3-1 0,-3 2 0,3-2 2,13 0-2,-9-2 2,-3 2 1,2 0-3,-6 0-1,-1 0 2,4 3-2,0-3 1,0 2 0,4-2 0,-8 1 1,4-1-1,4 4-3,-4 0 6,0-1 2,5-2-4,-10 2 0,3-4 0,-7-2 2,0 3-1,-4 1 0,10-2-1,-2-1 4,6 4-4,2-2-2,1 0 3,-4-2 0,-1 1 3,4 1-6,-6-2 0,4-1 0,8 3 3,-8 0-2,-3-2 1,2 0-3,1 3 3,-23-4 2,27 2-6,11-1 5,-12 1-2,-1-3 3,11 1-1,-10 2-1,-27 0-3,12 6 5,5-2 2,9-5-7,-26 1 1,40 2 1,-20-6 2,-1 5-2,-5-1 0,18 1 0,-21-2 0,23 2-2,-10 0 5,-1 5 1,0-5-2,3-1 2,-3 4-2,-3-3 0,3-3-1,22 1 2,-31 2-1,16-5 2,5 2-3,1 2 0,-31 2 0,16 1-2,-3-2-2,1-2 7,-8 1-4,18 4 0,9-12 1,-2 15 0,-12-6-1,-8 0-3,-2-3 0,9 15 6,-13-16-2,12 6 0,22 1 0,-15-2-2,-1-2 2,-14 1-2,13-3 3,-8-1-4,1 4 3,0-3 1,13 3-2,-23 0 4,-1 1-7,19-5 6,-5 4-2,-8 0 2,15 0 0,10 0 0,-20 0-1,3 3 3,9-3-2,-4 0-4,-20 0 0,18 3 3,-2-3-1,-1 1-2,-1-4 1,5 2 2,2-2-3,-15 3 0,4-3 3,-13 3 2,8 3-2,-7-3-1,16 0 3,-11 3 0,9-6-1,-4-2-5,-11 4 8,2-5-4,-2-1-2,2-6 3,-7 8-1,-2-6-2,7 6-1,10-3 2,-2 8-2,-1-8 3,3 2-1,1-6 0,0 1 0,-6 5 1,10 2-2,3-4 5,-6 5-2,-1 1-2,7-2 4,-2-3-3,-2 1-1,7 6 0,-3-5 1,-3 2-1,1 5 3,-3-2-3,-1-2 0,2 1 1,-3 1-2,1-3 1,5 3 0,-2-5 0</inkml:trace>
  <inkml:trace contextRef="#ctx0" brushRef="#br0" timeOffset="62897.1452">25627 12040 6236,'0'-3'215,"0"-2"1,0 0-1,3 0 1,0 10-1,2 7 1,1 15-1,0 10 1,-2 14-1,-1 11-199,-1 6-16,-2 2 0,-3-6 0,-5 2 0,-2-3-159,2-3-470,2-13-851,-3-7 0,8-13 0,10-16 0</inkml:trace>
  <inkml:trace contextRef="#ctx0" brushRef="#br0" timeOffset="63277.1458">25994 12160 8191,'15'-12'0,"11"-2"0,13 1 0,16 1 0,4 6 0,3 8 0,-4 2 0,-8 4 0,-16-2 0,-9 3 0,-14-5 0,-7 1 0,-4-5 0,0 2 0,-1-2 0,-1 7 0,-3 5 0,-5 10 0,-3 10 0,-8 8 0,0 11 0,-2 6 0,-5 5 0,1 4 0,-4 1 0,3-1 0,-1-3-274,7-3-358,12-19-825,-3-5 0,6-14 0</inkml:trace>
  <inkml:trace contextRef="#ctx0" brushRef="#br0" timeOffset="63467.146">26112 12460 8191,'16'-3'0,"15"0"0,23 2 0,17-1 0,17 2-166,11 7-535,-8-5-763,-10 0 0,-13-1 0,-18-4 0</inkml:trace>
  <inkml:trace contextRef="#ctx0" brushRef="#br0" timeOffset="63897.1466">26912 12397 8191,'0'0'0,"0"0"0,-3 0 0,3 0 0,0 0 0,0 0 0,0 0 0,0 0 0,0 0 0,0 0 0,0-2 0,0 1 0,0 0 0,0-5 0,3 1 0,-2-2 0,-1 0 0,2 2 0,-2 0 0,0 2 0,-2 2 0,1 1 0,-3 0 0,1 0 0,-2 1 0,2 2 0,2-2 0,1 3 0,0-1 0,0 0-228,0 3-215,6-10-1061,4 6 0,4 0 0</inkml:trace>
  <inkml:trace contextRef="#ctx0" brushRef="#br0" timeOffset="64521.6488">27722 12181 7194,'-2'-19'111,"-3"-2"0,-7-6-1,-7-5 1,1 8 0,-13 6-1,-3 4 1,-7 6 0,-8 5 0,-6 7-111,3 9 0,-1 10 0,5 9 0,12 7 0,10 5 0,13 2 0,7 2 0,18-5 0,12-4 0,12-5 0,12-8 0,11-11 0,3-7 0,0-13 0,-4-5 0,-10-13 0,-9-5 0,-16-8 0,-9-5 0,-9-1 0,-4-1 0,-2 7 0,-1 7 0,1 8 0,1 9 0,-2 9 0,1 5 0,-4 13 0,1 11 0,1 13 0,1 14 0,2 13 0,1 4 0,-1 5 0,0 0 0,0-5 0,-3-4 0,-3-7 0,-8-12 0,-11-9 0,-8-13-81,-10-14-144,-4-11-164,1-9-252,1-20-165,5-10-403,8 5-1,12-10 0</inkml:trace>
  <inkml:trace contextRef="#ctx0" brushRef="#br0" timeOffset="64981.6494">28273 12115 5970,'-4'-14'247,"-3"-4"0,-5 1-1,-1-3 1,0 13 0,-10 8-1,-1 13 1,-5 11 0,-7 13 0,-2 15-247,0 14 0,7 9 0,3 5 0,14 2 0,10-3 0,11-7 0,14-12 0,14-11 0,8-13 0,12-14-67,3-15-117,1-9 6,-8-12 29,-14-13 70,-14-9 64,-14-8 15,-12-7 0,-11 0 0,-11 6 0,-8 5 66,-7 12 118,-7 12-5,-2 9-30,3 8-297,7 13-416,9-44-913,17 51 0,14 0 0</inkml:trace>
  <inkml:trace contextRef="#ctx0" brushRef="#br0" timeOffset="66323.6547">29086 12205 5064,'0'-7'217,"0"2"24,0-1-13,0 1-56,0 5 35,0 10 68,0 11 50,0 11 1,0 14 0,0 11-132,0 9-86,5 0-22,3-2 11,7-5 57,8-11-35,7-9-67,9-12-52,6-15 0,5-7 0,10-13 0,3-13 0,-1-13 0,-3-10 0,-5-11 0,-14-6 0,-11-4 0,-7 4 0,-12 6 0,-3 7 0,-4 13 0,-3 14-45,0 11-393,4 7-330,-2-5-620,-1 19 0,1 2 0</inkml:trace>
  <inkml:trace contextRef="#ctx0" brushRef="#br0" timeOffset="68330.6616">25972 10078 4152,'3'-9'123,"-2"0"14,2-4 23,0 1 23,-2 3 9,1 7 1,-1 1 0,1 1 9,-2 9 11,0 7-98,0 17 7,-2 18-4,1 21-9,-2 21-20,-6 15-8,-1 14 3,2 5-14,-3 1 24,7-5 31,1-9 3,6-7-3,-2-12 7,5-15-7,-1-14 0,-1-15-9,0-14-178,-1-10-238,6-15-373,-3-5-621,4-6 0,0-9 0,4-13 0</inkml:trace>
  <inkml:trace contextRef="#ctx0" brushRef="#br0" timeOffset="69448.1636">16769 9228 2690,'-6'16'216,"-2"9"29,-9 16 43,-4 7 23,-8 5 13,-4 1 6,-7-1 6,-1-6 8,1-5 6,2-9-142,11-9-41,2-9 17,8-9 10,5-6 57,8-5-9,2-5-7,10-3-7,15 0-6,16 1-8,17 7-6,16 8-27,9 9-44,-1 10-54,-7 7-224,-9 6-154,-12 5-186,-12-7-246,-9-4-70,-18 0-352,-6-10 0,-9-11 0,-5-4 0</inkml:trace>
  <inkml:trace contextRef="#ctx0" brushRef="#br0" timeOffset="70630.6653">17167 9615 3500,'42'1'71,"22"2"11,21 5 33,24 1 78,-1 3 55,6 0 47,-1-2 30,-1 2 6,1-1 7,-3 1-46,-1 1-8,1 0-8,1-1-22,3 0-10,6-2-18,9-3-46,3 3-30,0 0-7,-1-1-6,-3 4-11,-12-1-7,-3 0-2,-4 5-10,-6-3-69,-3 3-38,2-2 0,2 0 0,4-1 0,8-2 0,6 0 0,4 1 0,0-5 0,-4-1 0,-5 2 0,-7-6 0,0 0 0,4 1 0,0-2 0,2 0 0,-2-1 0,-3 2 0,-7-3 0,-1 0 0,0 0 0,1 2 0,1-2 0,-2 4 0,2 2 0,-1 1 0,2 3 0,1 2 0,5 0 0,0 2 0,-4-1 0,-6 1 0,-2 0 0,-8-3 0,-4-1 0,-2 3 0,-1-4 0,3 0 0,-2 3 0,2-4 0,-3 0 0,-5 2 0,-4-2 0,-5-1 0,-6 1 0,-4 1 0,1-2 0,-1 3 0,5-2 0,2 0 0,0-2 0,-5-2 0,1-1 0,-8-1 0,-3 1 0,-5 0 0,-2-2 0,-4 4 0,1-2 0,5 1 0,6 0 0,6 0 0,2-1 0,0-2 0,-5-1 0,-7 0 0,-5 0 0,-4 0 0,2 0 0,-3 0 0,6 0 0,-2-1 0,-1-1 0,-6 2 0,-5-1 0,-4 1 0,-8 0 0,-3-3 0,2 3 0,-2-1 0,3 1 0,-2-1 0,1-1 0,-4 2 0,-1-1 0,-3 0 0,-1 1 0,-1 0 0,-5 0 0,-1-2 0,-1 2 0,-2 0 0,0 0 0,0 0 0,-3 0-278,-2 0-356,-1-6-162,-17-21-500,-8 18 0,-7-6 0,-20-3 0</inkml:trace>
  <inkml:trace contextRef="#ctx0" brushRef="#br0" timeOffset="75270.1731">17677 7515 61,'-13'2'1,"2"2"1,-2 0-1,-2 2-1,8-8 1,1 9 1,-5 0 0,-11 3 1,-1 2-1,0-1-1,-9 3-16,-1-5 0,11-1 0,-1-4 0</inkml:trace>
  <inkml:trace contextRef="#ctx0" brushRef="#br0" timeOffset="76270.1745">17650 8361 7240,'0'0'-522,"-1"-17"-821,1 14 0,-2 0 0,9 1 0</inkml:trace>
  <inkml:trace contextRef="#ctx0" brushRef="#br0" timeOffset="76484.6761">17340 8720 5951,'-2'4'-135,"6"2"-279,9-5-154,5 2-398,14-1 0,11-2 0,5-4 0</inkml:trace>
  <inkml:trace contextRef="#ctx0" brushRef="#br0" timeOffset="76604.6762">17788 8838 6983,'2'0'-1396,"1"0"0,6-5 0,6 1 0</inkml:trace>
  <inkml:trace contextRef="#ctx0" brushRef="#br0" timeOffset="76974.6768">18528 8053 8191,'0'-3'0,"8"2"0,14-3 0,26 3 0,23-1 0,28 4 0,15-1 0,2 1 0,-14 1-99,-18 4-217,-29 1-184,-25-2-266,-26 1-536,-27-6 0,-19-1 0</inkml:trace>
  <inkml:trace contextRef="#ctx0" brushRef="#br0" timeOffset="77166.6844">18944 8078 3151,'-2'0'265,"1"-2"30,-2 2 15,1 0 85,4 0 129,-4 7 1,4 7 0,-1 8-1,2 10 1,0 8-208,0 7-57,-2 5-30,1 7-92,-1-1-280,-4 5-308,3-7-327,-11-8-546,-8-5 0,-4-13 0</inkml:trace>
  <inkml:trace contextRef="#ctx0" brushRef="#br0" timeOffset="77368.687">18603 8715 5730,'-5'-2'252,"1"2"11,0-1 1,2-1-1,21 4 1,14-2-1,21 3 1,17 1-1,17 1 1,3 2-175,-2 1-256,-8-3-227,-9-1-328,-1-10-657,-32 3 0,-16-10 0,-9-9 0</inkml:trace>
  <inkml:trace contextRef="#ctx0" brushRef="#br0" timeOffset="78038.688">19371 8446 7918,'0'-7'30,"0"0"0,0 1 1,1 0-1,4 3 0,2 8 1,1 5-1,4 9 0,1 10 1,-4 9-31,-3 6 0,-4 0 0,-2-1 0,0-9 0,-1-5-17,0-10-5,1-8-11,-2-7-26,2-10 11,2-8 33,5-8 15,3-6 0,3-10 0,7-1 0,3-3 16,-1 2 6,4 5 11,1 4 27,4 7-13,0 12-31,4 7-16,-3 12 0,3 12 0,-5 10 0,-4 9 0,-3 7 0,-5 0 0,-4-2 0,-6-5-115,-2-5-113,-5-8-72,-1-4-34,-1-9-10,-5-7-32,5-7-8,-1-6 11,2-10 27,6-4 41,7-5 175,2-5 136,6-6 171,5 4 78,0 0 57,1 2 47,1 10 25,-2 7-10,8 8-28,3 8-42,3 9-59,1 6-24,-4 9-97,-7 1-45,-11 10-46,-6 1-17,-9 1-16,-2 1-101,-5-2-193,0-3-352,-8-22-784,2 7 0,0-10 0</inkml:trace>
  <inkml:trace contextRef="#ctx0" brushRef="#br0" timeOffset="78268.6883">20679 8515 8191,'20'-4'0,"12"0"0,8 0 0,6 0 0,-5 0 0,-9 4-19,-11 0-343,-3 4-314,-11-33-750,-6 34 0,-9 5 0,-10 2 0</inkml:trace>
  <inkml:trace contextRef="#ctx0" brushRef="#br0" timeOffset="78461.1886">20675 8780 8152,'23'2'4,"8"1"0,9-1 1,6 1-1,-9-1 0,-7-3 1,-8 1-1,-9 1-218,-5 4-331,-8-11-939,-9 7 0,-8-1 0,-5-2 0</inkml:trace>
  <inkml:trace contextRef="#ctx0" brushRef="#br0" timeOffset="78663.1929">20940 8161 82,'78'-18'-5,"33"-28"0</inkml:trace>
  <inkml:trace contextRef="#ctx0" brushRef="#br0" timeOffset="79533.1942">22108 7231 6373,'0'-6'202,"0"1"-26,0 2 26,0 5 0,0 10 0,0 14 0,0 11-1,0 9 1,0 10 0,-1 4-202,-2 1 0,-1 1-119,-1-2-254,4-10-395,-2-7-612,3-19 0,9-13 0,11-17 0</inkml:trace>
  <inkml:trace contextRef="#ctx0" brushRef="#br0" timeOffset="79897.2095">22350 7278 6215,'12'-13'220,"9"2"-1,16-1 1,12 2-1,11 6 1,9 8-1,3 3 1,-6 2-1,-6-1 1,-14 3-232,-13-2-111,-16 0-102,-9-4-30,-7-1-8,-2-2-8,-5 1 4,0 2 13,-3 5 22,-4 5 19,-1 10 43,1 10 132,1 8 122,4 7 36,-2 7 14,1 0 2,0 1-89,-1 3-160,7-7-401,-5-11-638,0-3 0,2-14 0,0-16 0</inkml:trace>
  <inkml:trace contextRef="#ctx0" brushRef="#br0" timeOffset="80095.2174">22588 7611 7630,'1'-8'62,"6"4"0,14-4 1,9 4-1,12 2 0,14 3 1,9 3-1,1 5-300,10-2-451,-19 2-738,-12 0 0,-12-5 0,-14-4 0</inkml:trace>
  <inkml:trace contextRef="#ctx0" brushRef="#br0" timeOffset="80285.2176">23266 7539 8191,'0'-7'0,"0"2"0,0-2 0,-1 0 0,2 6 0,-1 0 0,0 1-288,10 1-401,-2 3-753,3-3 0,8 1 0,10-1 0</inkml:trace>
  <inkml:trace contextRef="#ctx0" brushRef="#br0" timeOffset="80807.7184">23846 7365 5234,'-8'-14'178,"-2"-1"80,-6-3 46,-3-1 0,-1 10 0,-7 5 0,-5 5-1,-6 11 1,-5 4 0,-3 11-82,4 6-97,3 6-78,12-3-47,11-3 0,8-5 0,10-6 0,12-3 0,14-6 0,6-2 0,9-8-7,5 0-19,0-10-8,-6-7-4,-6-5-25,-9-4 12,-6-4 51,-11-4 0,-7 2 0,-2 3 0,-2 2 7,1 8 18,0 4 9,1 11 5,-1 2 24,0 11-12,0 12-51,0 10 0,0 12 0,0 9 0,0 6 0,0 3 0,0 1 0,0-1 0,0-3-274,0-4-355,0-18-183,-1-3-483,-1-16 0,9-12 0,11-14 0</inkml:trace>
  <inkml:trace contextRef="#ctx0" brushRef="#br0" timeOffset="81197.719">24527 7291 8191,'0'-3'0,"0"1"0,-2 1 0,-12 6 0,-9 12 0,-11 16 0,-9 13 0,-3 12 0,4 5 0,10 2 0,9-8 0,13-5 0,7-9 0,11-10 0,13-4 0,9-11 0,10-6 0,5-7 0,-2-10 0,-9-10 0,-11-4 0,-11-6 0,-8 0 0,-14 1 0,-9 5 0,-13 5-232,-9 9-187,-6 5-287,-3 0-660,-1 5 0,8 9 0,8 0 0</inkml:trace>
  <inkml:trace contextRef="#ctx0" brushRef="#br0" timeOffset="81719.7221">22566 8111 3604,'2'0'175,"-2"0"38,6 0 12,5 0 24,7 2 33,14 2 96,13 1 93,19-2 1,19 3-1,23-1-127,15-1-48,16-1-38,9 0-11,7 0-25,1-1-32,0 1-96,-7 1-94,-14 2 0,-19 0 0,-26 0 0,-28 0 0,-21 0 0,-21-2 0,-14 1 0,-11 0-148,-8 0-69,-5 2-160,4 3-329,-13-2-642,1-2 0,2-4 0,-2 0 0</inkml:trace>
  <inkml:trace contextRef="#ctx0" brushRef="#br0" timeOffset="82752.2236">22970 8454 2316,'0'-3'223,"0"-6"145,0-3 200,0-2 31,0-1 0,0 3 0,0 2 0,0 7 0,2 0 0,-2 8-116,2 10-107,-2 9-145,2 13-199,-2 14-32,1 9 0,-1 3 0,0 4 0,-1-1 0,-2-3 0,-1-3-256,2-6-289,1-23-933,7 1 0,8-16 0</inkml:trace>
  <inkml:trace contextRef="#ctx0" brushRef="#br0" timeOffset="83014.2252">23593 8433 8191,'0'-1'0,"1"1"0,1 8 0,-1 12 0,-2 10 0,1 16 0,0 12 0,0 12 0,0 0 0,-5 1 0,-2-2 0,-2-5-310,1-8-290,-1-20-856,6-3 0,3-17 0,12-13 0</inkml:trace>
  <inkml:trace contextRef="#ctx0" brushRef="#br0" timeOffset="83334.2256">24049 8557 8191,'0'-4'0,"-5"2"0,-5 1 0,-5 2 0,-5 5 0,-10 9 0,-7 5 0,-4 8 0,-2 7 0,1 2 0,6-1 0,10 3 0,16-5 0,7-4 0,7 1 0,15-3 0,7 0 0,9-2 0,7-3 0,10-1-200,0-1-206,8-7-273,7-8-138,-12-2-400,-2-2 0,-6-14 0,-2 0 0</inkml:trace>
  <inkml:trace contextRef="#ctx0" brushRef="#br0" timeOffset="83624.226">25237 8231 8191,'8'-5'0,"4"0"0,13-1 0,9 2 0,11 1 0,7 3 0,4 6-242,-4 3-301,-5-1-189,2-4-602,-32 8 0,-18-2 0,-18-4 0</inkml:trace>
  <inkml:trace contextRef="#ctx0" brushRef="#br0" timeOffset="83774.2261">25407 8485 7331,'12'6'96,"11"4"-1,7 0 1,4 3-1,-3-1-3,-6-5-378,-13-8-378,-10-10-707,-16 3 0,-15-4 0</inkml:trace>
  <inkml:trace contextRef="#ctx0" brushRef="#br0" timeOffset="84018.2323">26673 7931 49,'77'-36'-2,"-5"8"-1,11 0-5,11 2 14,-60 5-7,-19 24 0,0-9 5,-17 3-3,-10 0 0,-11 17-9,-18-7 0,-10 1 0,-14 4 0</inkml:trace>
  <inkml:trace contextRef="#ctx0" brushRef="#br0" timeOffset="84452.7364">26424 7905 8191,'2'0'0,"3"0"0,2 9 0,3 8 0,5 14 0,-2 14 0,-2 13 0,-2 5 0,-5 4-9,-2 1-249,-2-3-233,0-24-995,0 3 0,3-18 0,3-17 0</inkml:trace>
  <inkml:trace contextRef="#ctx0" brushRef="#br0" timeOffset="84864.7383">26884 7936 8191,'28'-8'0,"9"-2"0,13 0 0,6 1 0,-3 1 0,-4 7 0,-4 1 0,-6 0 0,-2 1 0,-6 0 0,-9 2 0,-8 1 0,-5-3 0,-5 2 0,-3 0 0,-1-3 0,0 1 0,0 3 0,0-1 0,0 0 0,0 8 0,-1 10 0,-3 5 0,-4 13 0,-2 8 0,-4 8 0,-1 5 0,0 3 0,-3 4 0,2-2-148,1 0-228,6-13-363,0-21-646,3 3 0,2-18 0,-3-13 0</inkml:trace>
  <inkml:trace contextRef="#ctx0" brushRef="#br0" timeOffset="85054.7386">27163 8290 8191,'4'-9'0,"7"0"0,9-1 0,7-1 0,8 7 0,5 2 0,8 5-466,2-1-303,14-4-622,-22 4 0,-6-2 0,-6-5 0</inkml:trace>
  <inkml:trace contextRef="#ctx0" brushRef="#br0" timeOffset="85244.7387">27772 8207 8191,'0'-4'0,"0"0"0,0 0 0,0 0 0,0 4 0,5-1-464,3-62-1081,8 60 0,6-4 0,8-3 0</inkml:trace>
  <inkml:trace contextRef="#ctx0" brushRef="#br0" timeOffset="85746.7468">28452 7970 7936,'-2'-7'28,"-6"-2"0,-9-2 1,-6 0-1,-8 6 0,-12 3 1,-5 9-1,-2 8 0,1 5 1,3 9-29,8 7 0,9-1 0,12 1 0,11-3 0,5-5 0,12-2 0,12-5 0,15-3 0,9-5 0,11-8 0,0-4 0,-4-6 0,-8-6 0,-13-4 0,-10-3 0,-13-9 0,-5-1 0,-7 0 0,-1 2 0,2 5 0,-1 7 0,2 6 0,-1 6 0,-1 10 0,-2 8 0,-2 10 0,-2 11 0,-3 13 0,3 1 0,-2 8 0,4 4 0,2 6 0,2-1-315,6 2-407,-2-9-708,-1-11 0,4-19 0,5-18 0</inkml:trace>
  <inkml:trace contextRef="#ctx0" brushRef="#br0" timeOffset="86148.7487">29054 7938 8191,'-11'7'0,"-9"11"0,-8 8 0,-1 10 0,-2 4 0,5 11 0,4 5 0,6 3 0,4 0 0,8 2 0,1-7 0,10-6 0,8-9 0,9-7 0,10-11 0,8-6 0,4-12 0,-6-9 0,-9-6 0,-10-15 0,-12-4 0,-9-3 0,-12 3 0,-9 6 0,-10 9 0,-6 9 0,-4 6-169,2 9-249,25-3-1102,-8 13 0,14 0 0,8-1 0</inkml:trace>
  <inkml:trace contextRef="#ctx0" brushRef="#br0" timeOffset="87125.2531">29606 8133 8191,'2'-3'0,"0"1"0,2 1 0,-1-1 0,-1 9 0,-1 12 0,-1 8 0,0 6 0,0 10 0,0 4 0,0 1 0,-3-5 0,0-5 0,-2-8 0,-1-8 0,2-10 0,1-7 0,1-9 0,2-9 0,2-6 0,2-8 0,4-6 0,6-5 0,3 1 0,8-2 0,1 3 0,1 6 0,-1 6 0,0 7 0,1 11 0,0 6 0,3 6 0,0 11 0,-2 2 0,-7 8 0,-8 2 0,-4 3 0,-6-2-54,-3-1-203,-3-2-155,1-4-91,-1-7-117,2-8-108,-3-7 35,2-1 139,2-8 72,3-4 74,4-4 140,5-7 274,2-7 275,5-4 223,3-2 115,-1 3 109,4 0-34,4 5-141,4 4-71,2 7-73,-1 7-88,1 6-70,-6 11-120,-3 8-131,-6 10 0,-4 7 0,-7 11 0,-6 4 0,-2 3-122,-4 2-247,2-6-339,-8-9-690,-1-8 0,-3-11 0,9-12 0</inkml:trace>
  <inkml:trace contextRef="#ctx0" brushRef="#br0" timeOffset="87655.2537">30819 8175 8191,'0'0'0,"-2"7"0,-4 6 0,-4 9 0,-1 8 0,-7 13 0,0 5 0,0 3 0,0-1 0,0-7 0,5-6 0,4-9 0,7-12 0,-1-9-27,7-14-28,5-11-26,0-13-32,3-8 37,6-9 76,1-5 0,1-3 0,4-2 0,8-8 0,11-1 27,12-5 28,9 3 26,2 8 32,-4 10-37,-7 13-76,-10 19 0,-10 13 0,-8 15 0,-1 17 0,-4 13 0,-5 15 0,-1 13 0,-3 6 0,1 2 0,-4 0 0,-2-3 0,-4-8-18,-1-5-228,-3-10-209,0-11-290,0-14-70,-4-6-367,1-11 0,-3-10 0,-6-1 0</inkml:trace>
  <inkml:trace contextRef="#ctx0" brushRef="#br0" timeOffset="87905.2542">30925 8254 6629,'6'-1'174,"9"-2"-1,15 0 1,13 1-1,11 2 1,8 0-1,-5 0 1,-6 0-1,-11 0 1,-15 0-174,-10 0 0,-8 0 0,-6 0-228,-2 2-484,-12-1-738,-9 1 0,-2-7 0,-5-2 0</inkml:trace>
  <inkml:trace contextRef="#ctx0" brushRef="#br0" timeOffset="101001.7833">5060 14998 1560,'-7'-4'69,"1"1"60,-1-4 43,-1-2 29,3 0 39,1-1 10,1-2 1,1 0-3,2 0 3,0 1-33,7 1-53,6 1-64,10-1-44,5 2-33,6 4-40,1 1-15,-3 3-9,-3 5-3,-3 5-22,-6 3-32,-4 6-7,-7 5-9,-5 2 3,-4 0 9,-6 2 9,-4-1 10,-4 2 16,-2-1 6,-7-4 24,0-3 44,-1-1 29,-2-2 14,3-5 0,5-1-9,3 0-21,8-2-13,5 0 9,7-3 17,6 4 9,11-4 1,7-4-2,10 0 3,7-3 2,3-1 5,-1-2 15,-6-2 8,-8 2-18,-5-2-26,-10-2-67,-3-2-226,-8-4-408,-2 1 0,-3-2 0,-1-4 0</inkml:trace>
  <inkml:trace contextRef="#ctx0" brushRef="#br0" timeOffset="101681.7853">5291 14454 944,'-23'-4'26,"-13"0"23,-9 1 31,-14 1 45,4 3 56,-3 4 18,-2 2 1,-2 2-2,1 4 10,-1 5 6,-2 4-4,5 5-26,4 7-33,4 5-34,7 7-59,5 3-18,11 6-9,7 5 2,12 6-8,6 4-26,9 2 1,6 0 1,9-3 5,8-3-9,12-6 7,6-7 19,7-9 51,8-9 53,9-9 21,8-6 24,7-12 7,5-5 16,2-3 10,2-6 4,-1-3 3,-2-1-2,4-6-37,-2-3-49,-8-6-11,-4-4-16,-11-6-8,-12-8-5,-15-5-12,-14-9-11,-17-7-10,-12-10-36,-19-2-29,-17-3-14,-20 1-9,-13 3 10,-21 7-8,-12 7-12,-9 8-2,-4 13-13,0 15-130,-2 16-230,7 12-103,12 12-370,7 15 0,23 6 0</inkml:trace>
  <inkml:trace contextRef="#ctx0" brushRef="#br0" timeOffset="101881.7856">5676 14808 47,'22'7'-3,"17"17"-1</inkml:trace>
  <inkml:trace contextRef="#ctx0" brushRef="#br0" timeOffset="107321.2945">7086 14844 123,'0'1'-1,"7"1"1,-4-1 0,-2 1-5,-12-8-5,15-2 1,0 2-1,-12-6 0</inkml:trace>
  <inkml:trace contextRef="#ctx0" brushRef="#br0" timeOffset="111806.3009">7191 14833 3599,'0'-3'51,"0"-1"22,0 2 31,0-2 29,0 4 25,0-2 22,0 2 25,4-1 12,8 0 8,14 0-33,14-2-10,19 0-7,11 0-15,2 1-17,-4-5-36,-7 5-37,-14 1-60,-14 1-73,-14 0-106,-9 1-80,-5-1-147,-10 0-176,-8 2-335,-11 5 0,-5-2 0</inkml:trace>
  <inkml:trace contextRef="#ctx0" brushRef="#br0" timeOffset="112038.3058">7436 14839 1892,'0'2'46,"2"0"18,-2 3 42,0 9 34,0 5 27,-2 11 18,0 11 11,-4 11 4,-4 6 6,-3 10-52,-4 6 14,-1 4-12,-2 0-42,5-1-71,5-3-208,5-19-569,3-6 0,2-9 0,-4-11 0</inkml:trace>
  <inkml:trace contextRef="#ctx0" brushRef="#br0" timeOffset="112280.3107">6915 15758 2272,'-10'0'60,"6"-2"56,0 2 43,1-2 42,13 4 47,14-2 36,13 5 23,14 0 28,16 2 30,11-2-12,5-2-8,0-1-66,-8-4-88,-7 1-205,-11 2-284,14-4-742,-39 6 0,-7-3 0,-7 0 0</inkml:trace>
  <inkml:trace contextRef="#ctx0" brushRef="#br0" timeOffset="112532.314">7917 15437 4984,'0'-5'7,"2"2"-14,-1-1 10,1 1 39,1 5 23,1 9 9,-1 9 2,1 9 6,-1 11-19,-2 13-108,1 1-148,2-7-262,-4-8-484,1-3 0,-1-17 0,-4-14 0</inkml:trace>
  <inkml:trace contextRef="#ctx0" brushRef="#br0" timeOffset="112832.3144">7854 15424 5460,'5'-9'46,"9"-1"9,12 2 28,11-1 20,11 5 0,8 11 3,3 8-3,-3 11 5,-6 8-2,-9 13-61,-13 6-19,-17 1-6,-11 2-26,-18-3-12,-17-1 14,-13-5-6,-10-7-16,-7-5-28,2-10-57,8-8-118,11-8-278,12-11-60,14-13-399,11 0 0,24-12 0,18-2 0</inkml:trace>
  <inkml:trace contextRef="#ctx0" brushRef="#br0" timeOffset="113142.3148">8918 15388 4458,'-12'-10'54,"-4"-5"37,-8 1 35,-6-2 19,-1 8 15,-8 8 8,-2 9 3,-2 12 44,4 17 17,6 6-13,13 11-1,11 3 5,9 0-6,13-6 13,9-9-13,8-5-19,6-9-105,8-7-255,11-7-339,1-11-159,2-11-562,-4-7 0,1-10 0,-10-10 0</inkml:trace>
  <inkml:trace contextRef="#ctx0" brushRef="#br0" timeOffset="115758.8238">9882 15375 6255,'0'-3'214,"2"0"0,5 0 0,8-1 0,9 4 0,8-1 0,5 0-1,1-1 1,-2 1 0,-6-1-203,-1 2-11,-2 0 0,-1 0 0,-5 0-82,-3 0-174,-4 2-111,-5 2-108,-3 1-157,-3-2-136,-1-2-354,-7 7 0,-6 0 0,-2 1 0</inkml:trace>
  <inkml:trace contextRef="#ctx0" brushRef="#br0" timeOffset="116020.8254">9947 15666 2158,'0'6'207,"2"-2"76,-2 1 59,4 2 44,2-2 20,9-4 13,9 3 16,12-2 12,7 0 18,10-1-150,2 1-63,-5-4-145,-9 1-161,-14 1-209,-13-7-336,-11 5-462,-9-1 0,-7 0 0,-3 0 0</inkml:trace>
  <inkml:trace contextRef="#ctx0" brushRef="#br0" timeOffset="117165.331">11645 15270 3311,'0'-4'118,"0"-3"83,1-2 59,-1-3 41,0 2 31,0-2 11,0 1 10,0-1 15,-1 0 22,1 1-43,0 0-85,-2 0-98,5-1-86,9 1-40,7-5-60,11 2-53,12-1-39,10 1-28,7 5-42,2 6-14,-5 3 11,-5 1 10,-10 10 14,-12 2-21,-16 8 14,-8 8 50,-15 5 47,-18 7 22,-11 2 30,-11 4 16,-12-1 15,-3-2 23,7-3 21,8-4 24,9-7 32,15-6 2,14-4-3,5-6 7,13-5 58,8 0 39,14 0 31,8-1 5,14-2 0,11-2-4,3-1-20,-1-2-99,-1-1-245,2 0-363,-3-8-177,-7-15-554,-7 3 0,-1-9 0,-10-11 0</inkml:trace>
  <inkml:trace contextRef="#ctx0" brushRef="#br0" timeOffset="117417.3365">12644 15070 5881,'25'-8'100,"17"0"13,11-3 6,18 1-6,-5 4 4,-1 4-3,-6-1-30,-10 3-98,-14 0-150,-12 0-232,-11-4-816,-15 4-1,-10 0 0,-3 0 0</inkml:trace>
  <inkml:trace contextRef="#ctx0" brushRef="#br0" timeOffset="117871.3424">12966 15069 3068,'2'7'92,"-2"4"58,0 7 40,1 7 41,-2 8 28,-2 8 23,-2 10 6,1 7 5,-2 4 3,1 1-35,2-2-50,1-8-59,-2-8-50,-3-8-71,-4-5-62,-6-11-54,-4-5-16,-4-4 0,-1-9 0,-6-1 5,2-5 21,-2-2 19,2-2 35,5-1 93,8-2 158,8 3 49,6 3 33,14 1 13,10 2-4,12 2-7,9-1-26,13 0-19,4-1-24,5 1-63,0-2-124,-4 1-17,-4 1-151,-5 0-208,-11-3-206,-6-2-123,-6-6-65,1-8-47,-1-7-47,-5-2-53,-1-4 0,-4 6 0,-1 0 0</inkml:trace>
  <inkml:trace contextRef="#ctx0" brushRef="#br0" timeOffset="118503.8433">13489 15425 3636,'3'-17'128,"4"-3"21,-1 1 2,2-1 6,0 17 32,0 3 23,2 8 16,1 10 5,-4 10 9,-3 8-88,-3 9-33,-1 2-18,0-4 0,0-6-5,0-8-21,-1-11 16,-1-7 19,0-7-18,-2-5-48,4-8-30,-2-8-10,6-4-5,5-7-6,7-4-5,6 2-12,6 2-40,4 3-30,3 4 16,3 4 41,3 6 50,4 6 13,5 2 0,1 5 8,-3 3 6,-4 4 13,-6 6 2,-8 4-15,-10 4-12,-9-2 6,-7 1-18,-3-4-2,-1-3 14,-1-6 16,1-3 21,-2-4 9,1-2-5,1-3-24,-1-7-28,6-6-33,14-5-16,3-6-10,7-1-20,7 0-26,-2 6-19,0 6-14,3 7 24,5 5 78,7 2 82,0 6 35,-4 5 5,-6 2-2,-10 7 0,-10 6 14,-11 5-11,-5 7-109,-12 10-175,-11 3-338,-14-3-198,-21-8-391,-20 8 0,-21-8 0,-15-3 0</inkml:trace>
  <inkml:trace contextRef="#ctx0" brushRef="#br0" timeOffset="118845.845">11992 16223 5675,'-8'-4'45,"2"-2"111,1 2 30,9 1 35,26 3 26,28 0 5,37 0 0,41 0 0,39 0 1,23 2-8,17-2-38,10 1-111,-2-1-29,-10-1-36,-14 1-25,-27 0-6,-32 0 0,-43 0 0,-35 0 0,-31 0 0,-23 3-267,-27 4-337,-21 0-861,-37 11 2,-21 3-1</inkml:trace>
  <inkml:trace contextRef="#ctx0" brushRef="#br0" timeOffset="119127.8489">13113 16599 5450,'-2'6'-3,"-6"6"42,-2 4 85,-4 7 86,-5 11 43,-1 2 10,-5 10 1,2 5 4,-1 7-58,6-2-154,5 3-137,8-7-220,9-15-367,3-3-548,12-16 0,11-15 0,12-12 0</inkml:trace>
  <inkml:trace contextRef="#ctx0" brushRef="#br0" timeOffset="119327.8491">13541 16816 6830,'1'-7'43,"-1"1"-40,2 1-33,-2 1 18,0 5 14,0 10 4,-5 11 14,-2 8 6,-3 9 18,-1 5-72,0 2-88,3-4-116,5-4-242,2-14-742,-2-4 0,-5-11 0,-5-13 0</inkml:trace>
  <inkml:trace contextRef="#ctx0" brushRef="#br0" timeOffset="119657.8496">12781 16697 6867,'0'-7'147,"0"-2"0,5 2 0,13 1 0,20 3 0,26 4 0,28-1 0,28 2 0,18 0 1,6 2-148,0 2 0,-12-2 0,-19-1 0,-23-3 0,-24 0 0,-21 0 0,-19 0-214,-13 3-244,-4 0-244,0-3-112,-4-8-386,10 6 0,6-1 0,9-2 0</inkml:trace>
  <inkml:trace contextRef="#ctx0" brushRef="#br0" timeOffset="119947.85">15245 16390 8191,'8'-7'0,"10"-1"0,9-2 0,6-1 0,3 8-6,1 1-223,-2 1-129,-6 4-155,-4 0-104,-2-4-107,-3-5-76,-8 0-188,-6 1 0,-6 1 0,-8 5 0</inkml:trace>
  <inkml:trace contextRef="#ctx0" brushRef="#br0" timeOffset="120139.8565">15252 16566 5948,'1'0'211,"8"3"21,5-2 0,14 3-1,5 0 1,13-1-135,3 2-213,0-1-280,-5-6-97,-10-7-160,-19-13-452,-11 11 0,-14-2 0</inkml:trace>
  <inkml:trace contextRef="#ctx0" brushRef="#br0" timeOffset="122106.3646">16470 15386 4270,'2'0'55,"0"2"64,1 5 100,0 10 139,-1 15 29,-1 11-2,-1 20 7,0 12 0,-1 6 1,-2 4-27,-3-2-344,2-7-422,-2-17-991,3-12 0,3-18 0,6-18 0</inkml:trace>
  <inkml:trace contextRef="#ctx0" brushRef="#br0" timeOffset="122378.865">16977 15524 5455,'2'-8'199,"-1"-3"-23,-1 3-22,2 2 12,-2 10 16,0 13 19,-2 18 13,-1 15 14,-4 15-164,-2 14-431,-1 3-282,3-4-31,4-23-388,3 5 0,6-15 0,7-14 0</inkml:trace>
  <inkml:trace contextRef="#ctx0" brushRef="#br0" timeOffset="122828.8656">17328 15868 8074,'1'0'-36,"4"-1"6,-2 1 14,1-1 12,-3 1 11,2-1 3,3 2 0,-3 0-1,0 0 1,1 1 18,0-1 18,-2-1-6,1 0-14,0 0-13,-2 0-9,-1 0-4,2 0 0,-2 0 0,0 0 0,0 0 0,0 0 0,0 0 0,0 0 0,0 0 0,0 0 0,0 0 0,0 0 0,0 0 0,0 0 0,0 0 0,0 0 0,0 1-2,0 1-114,0 3-167,0 2-138,0 1-238,-2-7-683,2 5 0,0-4 0</inkml:trace>
  <inkml:trace contextRef="#ctx0" brushRef="#br0" timeOffset="123341.8715">18031 15484 5807,'0'-4'59,"0"-1"-10,0 2 47,0 1 56,0 7 68,0 13 22,0 12 0,0 14-1,0 12 1,0 8-35,0 2-25,1-3 12,5-8-49,7-7-55,5-10-67,9-9-23,11-9 0,8-9 0,2-8 0,3-11 0,0-7 0,-9-10 0,-6-6 0,-9-4 0,-8-1 0,-4 4 0,-6 5 0,-6 8 0,0 5 0,-3 8 0,0 3 0,0 4 0,2 10 0,-2 10 0,0 8 0,0 8 0,0 10 0,0 0 0,0 6-138,0-2-221,0-1-296,7-11-752,0 0 0,8-13 0,3-13 0</inkml:trace>
  <inkml:trace contextRef="#ctx0" brushRef="#br0" timeOffset="123831.8722">18926 15660 8191,'23'-23'0,"12"-3"0,15-5 0,13-1 0,-4 13 0,1 10 0,-3 5 0,-14 7-92,-11 10-116,-13 9-21,-17 4-16,-16 9-21,-19 4-58,-10 0-88,-9-3-92,-8-3-129,8-5-48,9-10 82,14-3 93,15-4 51,11 2 71,17-1 91,11 8 133,11-2 188,6 4 183,7-1 173,-3 0 80,-4-1 37,-7 1 59,-6 1-11,-12-2-55,-11-1-56,-9 2-61,-13-1-72,-13-1-74,-13 1-16,-10-4-19,-13-1-93,-3-6-189,2 2-198,15-10-336,-1-1-633,21-7 0,19-7 0,32-16 0</inkml:trace>
  <inkml:trace contextRef="#ctx0" brushRef="#br0" timeOffset="124344.373">19827 15615 7993,'0'-4'-54,"0"1"-60,0 0-13,0 2 19,-1 6 16,-5 11 10,-4 13 20,-5 8 13,-1 10 4,-1 2 46,5 0 27,7-6 76,2-4 26,3-7-6,5-3-16,9-6-10,6-8-19,13-5-14,13-8-4,8-6-11,3-6-60,0-8-177,-9-7-52,-10-5-33,-7-1 5,-14-3 7,-4 2 9,-10 6 13,-2 2 8,-1 7 0,0 9 61,0 4 200,0 11 85,-1 12 36,-1 11 8,-1 13 6,3 10 0,-1 2-8,1 3-18,3-4-132,4-3-112,8-4-302,9-14-265,4-4-463,2-13 0,6-11 0,7-17 0</inkml:trace>
  <inkml:trace contextRef="#ctx0" brushRef="#br0" timeOffset="125040.3776">20922 15736 8191,'7'-11'0,"4"1"0,1 0 0,5 3 0,-1 7 0,1 17 0,-1 6 0,-1 12 0,-8 4 0,-4 4 0,-2-3 0,-4-4 0,0-6 0,1-8 0,0-5 0,-1-7 0,3-5 0,0-5 0,0-9 0,3-6 0,3-7 0,8-6 0,8-7 0,8 0 0,11 1 0,2 2 0,3 7 0,-1 3 0,1 9 0,-1 9 0,-2 4 0,1 7 0,-2 13 0,-4 7 0,-6 7 0,-9 7 0,-2 2 0,-10-2 0,-4-9 0,-5-6 0,-1-9 0,-2-5 0,1-9 0,0-3 0,1-7 0,-1-5-3,3-8 2,6-7 1,5-8 0,5-2 0,7-1 0,3 3 0,0 2 0,-2 3 0,0 7 0,1 3 2,-2 8 0,-1 5-2,1 4 0,0 7 0,-2 9 0,3 9 0,-2 9 0,-2 14 0,-3 7 0,-8 6-208,-7 0-131,-3-2-208,-4-13-242,1-4-472,4-13 0,9-16 0,12-13 0</inkml:trace>
  <inkml:trace contextRef="#ctx0" brushRef="#br0" timeOffset="125532.3795">22582 15877 8191,'1'-3'0,"-1"3"0,2 0 0,-1 5 0,-1 7 0,0 10 0,-4 8 0,-4 6 0,-1-3 0,-3 0 0,-1-6 0,3-7 0,3-8 0,1-3 0,1-3 0,4-9 0,1-9 0,-3-9 0,9-15 0,3-9 0,11-11 0,6-4 0,17-6 0,13 0 0,11 2 0,5-1 0,7 10 0,-5 11 0,-10 11 0,-8 15 0,-7 15 0,-7 12 0,-3 17 0,-3 17 0,-9 12 0,-6 12 0,-7 2 0,-7 0 0,-5-7 0,-1-7 0,-2-1 0,-4-4-229,-2-1-321,4-9-204,-7-8-577,6-5 0,1-11 0,3-13 0</inkml:trace>
  <inkml:trace contextRef="#ctx0" brushRef="#br0" timeOffset="125782.3882">22642 15901 5844,'2'-7'261,"10"-1"0,18-1-1,17-1 1,17 8 0,20-1-1,5 3 1,-1 5 0,-7 0 0,-14 0-261,-18 1 0,-18 2-256,-16 2-231,-15-10-1002,-15 10 0,-8-3 0,-10-3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1T08:40:12.4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3457 1500 2430,'0'-13'50,"0"-1"46,0-4 45,0-2 62,0 4 63,-1-1 60,-1 2 40,2-1 50,0-1 46,0 5 6,0 2-48,0 5-89,0 3-55,3 13-59,3 17-40,4 19-48,6 19-41,4 19-62,1 12-34,2 2-14,-3 3 10,-1-6 52,1-8 28,-2-11 16,-1-19-5,0-17 23,2-17 21,1-14 13,1-14-13,3-19-9,0-15 6,-1-13-9,-4-16-18,-3-12-20,-3-8-16,-3-9-35,-3-6-22,1 1 0,0 7 0,-1 11 0,-1 16 0,-1 19 0,-3 15 0,0 10 0,-1 13-208,6 5-117,5 12-321,5 5-756,-4 19 0,-1 8 0,-2 16 0</inkml:trace>
  <inkml:trace contextRef="#ctx0" brushRef="#br0" timeOffset="824.047">4207 1914 4900,'0'-13'84,"-2"-7"3,8-6 12,12-2 16,13 3 16,11 5 18,7 3-4,5 7-8,-7 6-2,-6 5-76,-10 7-23,-11 7-3,-11 8-14,-7 10-15,-17 8-14,-9 8-2,-5 3 53,-3 0 69,-1 0 45,4-3 22,9-3 11,7-4 6,4 0 18,8-5 1,2 1 2,8-5-17,5-5-48,8-2-62,11-7-57</inkml:trace>
  <inkml:trace contextRef="#ctx0" brushRef="#br0" timeOffset="1003.0574">4294 2217 5309,'2'0'235,"7"0"64,8 0-1,19-2 1,12-1 0,19-3-1,3-2 1,1-1 0,-9 1 0,-12 2-366,-13 3-449,-13-5-264,-12-1-534,-12 6 0,-5 1 0,-2-5 0</inkml:trace>
  <inkml:trace contextRef="#ctx0" brushRef="#br0" timeOffset="2692.154">4620 2455 606,'-6'0'105,"-1"0"56,1 3 55,-4 0 44,5 0 34,3 0 15,-3-1 18,1-2 23,-1 0 14,0 0-40,-2 2-56,-1-1-58,-1 0-54,-2 3-44,0 0-32,-1 0-16,3 2-15,5-1-10,-2-2-10,3 0-6,2 0 7,1 0 9,-2-3 14,2 0 24,3 0 28,3 0 44,9 0 24,9 0 19,9 0 22,11-2 34,-2-1 6,-2-1-6,-4 1-14,-7-2-37,-7 2-116,-7 2-116,-3-1-164,1 2-253,-6-9-206,0-3-401,-1 5 0,-1-4 0,0-5 0</inkml:trace>
  <inkml:trace contextRef="#ctx0" brushRef="#br0" timeOffset="3200.1831">5211 1932 2851,'0'0'214,"2"0"52,-2 0 54,0 0 45,0 0 32,0 0 27,3 0 35,6 0 35,5 0 43,8 0-132,10 0-71,6 0-51,1 0-55,2 0-45,-6 0-31,-6 0-110,-9 0-174,-6 0-158,-2 0-300,-5-9-798,-1 7 0,-3-1 0,-3 0 0</inkml:trace>
  <inkml:trace contextRef="#ctx0" brushRef="#br0" timeOffset="3518.2013">5274 2269 4685,'7'2'122,"6"-2"22,12 2 10,9-2 21,8 0 10,4-4 12,2-1 1,-6 1 4,-6 0-1,-10 0-69,-6 2-43,-8 0-65,-8 1-110,-1 1-184,-2-1-309,-8-6-535,-3 3 0,-2 1 0,-8 1 0</inkml:trace>
  <inkml:trace contextRef="#ctx0" brushRef="#br0" timeOffset="4519.2585">6388 1572 1813,'-4'-5'185,"0"-2"80,-1-1 103,-1-5 78,6 0 165,-1 5 38,0-1 0,1 6-7,0-1-21,0 11-85,0 5-72,0 13-80,2 13-102,3 14-80,2 10-163,4 4-39,1 5 0,-2-1 7,0-2-151,-4-3-175,1-5-193,5-12-925,-4-10 0,0-9 0,1-15 0</inkml:trace>
  <inkml:trace contextRef="#ctx0" brushRef="#br0" timeOffset="5013.2868">6748 1741 2534,'0'-14'292,"3"-6"72,4-3 74,3-5 92,9 7 15,8 1 4,9 6-8,3 6-7,0 2-10,-5 3-194,-8 8-124,-11 9-69,-9 10-88,-13 9-160,-12 12-81,-8 9-23,-8 0 8,-1-3 6,4-3 13,8-10 10,6-11 15,13-6 1,3-5 37,9-4 114,14-3 115,6 0 38,11-4 7,11-3 2,0-1-8,1-1-97,-2 0-94,-5-1-234,-1-12-963,-7 2 0,-9 1 0</inkml:trace>
  <inkml:trace contextRef="#ctx0" brushRef="#br0" timeOffset="5475.3132">7393 1642 5376,'0'-9'302,"0"1"0,0 0 0,0 1 0,0 5 0,3 9 0,4 10 0,3 11 0,8 11-1,1 11-203,2 3-98,1 0 0,-3-5 0,1-9 0,-3-8 0,-2-9 0,2-9 0,0-9 0,8-6 0,4-10 0,5-10 0,5-8 0,6-10 0,-7-9 0,-4-4 0,-3-3 0,-11 3 0,-9 8 0,-5 8 0,-5 11 0,-1 10 0,-1 6 0,-5 7-275,6 5-414,-11-2-756,-6 9 0,-1-1 0,-1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3T09:26:48.0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5125 3991 44,'-5'0'-8,"-3"0"0,-4 0 0,1 0 0</inkml:trace>
  <inkml:trace contextRef="#ctx0" brushRef="#br0" timeOffset="2445.5203">4412 2409 3810,'0'-7'101,"0"1"41,-2-2 68,1-3 122,1 1 94,0-2 19,0 1 0,3-2-21,8 1-38,11-2-110,14 1-74,7 1-114,6 3-100,-4 2-144,-2 7-100,-9 5-30,-7 7-15,-8 9 4,-10 4 25,-9 11 21,-12 2 43,-11 3 81,-9-2 37,-5-3 17,-4-3 2,2-7 18,5-7 17,8-7 27,7-6 22,6-5 29,7-1 11,5-4-3,7-1-6,9-2 5,10-1 5,5 1-8,6 4-5,3 0-10,-1 7-9,-5 5-12,-3 6-16,-2 6-6,-8 4-8,-8 1-15,-7-1 3,-5-3 12,-11-4 4,-5-3 5,-10-5-1,-9 0-26,-9-3-79,3-4-232,22-9-566,-15 4 0,12-8 0,13-9 0</inkml:trace>
  <inkml:trace contextRef="#ctx0" brushRef="#br0" timeOffset="3005.5211">4852 1924 2130,'-39'-3'153,"-16"2"37,-17-1 45,-19 2 53,6 9 48,-9 11 36,0 11 6,5 16 4,11 13 2,13 10-114,19 10-48,14 7-38,17 5-42,8 8-49,16 3-49,13-2-24,18-7 1,9-6-1,16-13 4,4-12 19,6-14 30,3-15 14,4-13 9,1-13 20,8-11 32,4-14 42,9-15 28,6-18-3,1-14-6,-3-15-14,-11-6-31,-19-2-90,-27 0-68,-28 0-55,-38-1-48,-28-3-42,-30 1-56,-15 5 34,-7 4 7,6 9-5,12 10-47,15 16-5,19 14-55,11 16-43,18 14-126,20 6-633,2 19 0,7 7 0,3 6 0</inkml:trace>
  <inkml:trace contextRef="#ctx0" brushRef="#br0" timeOffset="7105.0327">6839 2329 4238,'-2'-15'97,"1"0"33,-1-3 39,2 0 16,2 7 44,9 10 97,10 9 22,6 11-18,8 16 1,5 17-74,-7 18-14,-8 8-35,-5 2-40,-6-5-9,-3-9-31,-3-16-79,5-14 5,2-14 20,6-14-2,7-14-4,6-18-6,7-17 4,5-17-1,-2-14-5,-4-8-14,-9-5-23,-6-1-36,-8 5-5,-6 10-7,-4 10-11,-4 19-47,-3 15-96,2 20-48,3 8-118,2 17-156,9 6-223,6 8-482,-7 5 0,7 4 0,3-4 0</inkml:trace>
  <inkml:trace contextRef="#ctx0" brushRef="#br0" timeOffset="7305.0329">7991 2646 6712,'0'6'23,"1"7"-1,2 11-1,3 6 0,0 9 6,-3 3 11,0 4-120,-3 0-145,-2-1-214,-7-9-218,-5-12-432,-4-8 0,-5-13 0</inkml:trace>
  <inkml:trace contextRef="#ctx0" brushRef="#br0" timeOffset="7595.0334">7799 2510 6852,'16'-8'124,"18"2"16,16 1 1,13 7-11,9 11-13,-5 11-9,-8 8-4,-14 11-10,-12 10-26,-13 5-181,-11 3 39,-19 4-29,-16-5 8,-13-4 2,-12-10 32,-7-7-104,-1-5-101,0-6-115,11-6-83,12-11-141,14-10-486,14-1 0,16-12 0,18-7 0</inkml:trace>
  <inkml:trace contextRef="#ctx0" brushRef="#br0" timeOffset="7875.0336">8789 2542 5057,'-17'0'9,"-10"5"0,-11 8 0,-11 10 9,8 8 20,-3 11 15,9 11 21,8 2 27,12 4 35,8 1 29,8-4 30,14-6 32,17-6 5,12-6-85,15-10-180,18-4-355,17-17-821,-10-1-1,1-15 0</inkml:trace>
  <inkml:trace contextRef="#ctx0" brushRef="#br0" timeOffset="8075.034">9478 2685 8191,'13'-3'0,"9"-2"0,15 1 0,12 1-114,12 0-251,18 3-423,-18 1-596,-16 1 0,-15 1 0,-16-1 0</inkml:trace>
  <inkml:trace contextRef="#ctx0" brushRef="#br0" timeOffset="8255.0343">9657 2955 6016,'16'7'75,"13"1"16,13 2-14,15 2-68,7-3-132,15-4-418,-15-19-579,-12 14 0,-13-3 0,-16-6 0</inkml:trace>
  <inkml:trace contextRef="#ctx0" brushRef="#br0" timeOffset="8877.0364">11517 2191 4010,'0'0'0,"0"0"6,4 0 39,7 5 40,18 0 35,18 0 28,23 2 20,20 0 12,11-4 12,3-2-6,-2 0 8,-14-2-10,-17 1-87,-17 0-182,-23 1-216,-16-1-212,-21-1-430,-17 7 0,-12-1 0,-10-1 0</inkml:trace>
  <inkml:trace contextRef="#ctx0" brushRef="#br0" timeOffset="9221.5381">11989 2307 2991,'0'6'101,"0"7"66,0 7 63,0 8 46,1 11 14,2 8 11,-1 7 5,-1 9 2,1 8 2,-7 5-55,-5 0-60,-6-1-118,-7-4-112,-5-8-147,1-12-190,-2-15-199,-3-8-358,1-6 0,-4-12 0,-14-3 3157,10-1-2640,7-4 109,3-4 70,9-3 120,20 0 109,-3 1 62,9-1 105,21-1 187,20 4 199,19-1-11,18 3-148,15 0-115,0 0-127,-3 0-350,-2-9-727,-10 9 0</inkml:trace>
  <inkml:trace contextRef="#ctx0" brushRef="#br0" timeOffset="9461.5385">12693 2760 8156,'2'7'-26,"1"10"2,-2 12 21,1 10 0,-1 8 0,-1 2-4,-3 0-154,-1-4-161,2-3-251,-8-26-833,0 11 0,2-16 0,2-13 0</inkml:trace>
  <inkml:trace contextRef="#ctx0" brushRef="#br0" timeOffset="9731.5388">12620 2602 8120,'33'0'-22,"16"5"-1,20 5-3,11 8-12,-5 9-15,-12 11-8,-11 10-28,-20 3-13,-17 4-22,-15 2 25,-22-4 25,-17-3 2,-10-7 15,-9-4-34,-7-10-78,6-6-89,5-7-115,17-5-222,11-12-563,14 1 0,22-8 0,22-11 0</inkml:trace>
  <inkml:trace contextRef="#ctx0" brushRef="#br0" timeOffset="10024.5455">13425 2760 7421,'-1'-8'86,"1"-1"-1,0 3-22,-6-3 2,-3 9-3,-9 10 3,-7 7-3,-5 9-2,0 10 22,6 9-82,7 6 0,10-2 0,5-5 22,11-1-1,11-8 2,10-7-2,8-5-174,17-3-209,10-4-327,10-14-697,3-1 0,4-12 0,-2-10 0</inkml:trace>
  <inkml:trace contextRef="#ctx0" brushRef="#br0" timeOffset="10166.547">14110 2905 8191,'-5'-6'0,"2"2"-347,2 1-221,5-8-887,5 10 0,6-1 0,12 1 0</inkml:trace>
  <inkml:trace contextRef="#ctx0" brushRef="#br0" timeOffset="12885.0545">10356 4651 4412,'1'0'190,"-1"0"25,3 0 13,6 0 10,2-1 2,12-1 7,8 1-16,9 1-137,6-1-216,24-6-1072,-30 8 0,-8 1 0,-10 1 0</inkml:trace>
  <inkml:trace contextRef="#ctx0" brushRef="#br0" timeOffset="13065.0547">10461 4925 5572,'0'2'56,"7"-1"16,10 1 10,11-2 0,12 3-53,14-4-145,18 1-356,1-16-589,4 6 0,6-8 0</inkml:trace>
  <inkml:trace contextRef="#ctx0" brushRef="#br0" timeOffset="18381.5824">14725 2461 1828,'-6'-9'51,"-3"-4"46,-4 0 48,0-4 41,2 2 38,4 6 52,1-1 50,3 2 32,1 1 13,1 2-31,1 2-44,0 3-46,0 4-54,0 10-40,-2 10-37,1 13-50,-1 13-49,-3 11-31,1 5-18,-2 6 8,0 0 16,0 3-1,3-3 8,-1-3 3,3-3 0,1-7 3,-2-10-1,1-10 10,1-13 25,0-10 81,0-10 61,1-8 8,-1-8-5,6-11 5,-2-11-2,3-11 2,1-14-8,1-10-2,2-9-14,3-3 9,8 0-65,5 4-7,7 6 2,6 9-7,6 4 1,2 8-7,2 11 2,-2 8-20,-5 14-10,-3 8-91,-6 4-12,-6 7-42,-8 5-46,-10 8-26,-3 7 6,-9 7-14,-9 5-38,-6 4-24,-9 1-22,-12-2-7,-11-1 12,-6-6 44,-1-5 44,4-4 26,4-6-8,12-4 12,9-4 44,7 0 29,6-1 12,9 2 6,-1 1 5,9 4-1,7 4 7,5 4 8,6 2 4,6 2 6,8 1 8,0 0 8,1-1 21,1 0 7,-3 0-2,-4-3 0,-4 0-4,-4 1-12,-7-4-31,-4 1-44,-3-2-88,-1-4-117,2-7-223,14-5-447,-13-3 0,8-2 0,2-10 0</inkml:trace>
  <inkml:trace contextRef="#ctx0" brushRef="#br0" timeOffset="18815.5855">15422 2909 4545,'0'-13'153,"2"1"21,-2-1 30,0 1 4,0 5-14,0 6-8,1 1 0,2 8 9,0 4 14,0 9-113,2 6-41,-2 7-15,0 5-29,-1 0-1,-2 1 12,1-1 19,-1-3-2,0-5-7,0-3-16,0-7 0,0-3 18,0-4-12,2-4 2,-2-1-5,4-2 10,3-2 17,9-2 12,5-1 3,3-2 19,5 2 15,7-4-7,4 0 12,1 2-1,3-3 4,0 2-14,-8-3-39,-9 2-177,-5 0-173,1 2-376,-20 0-629,-12 0 0,-11 0 0,-15 0 0</inkml:trace>
  <inkml:trace contextRef="#ctx0" brushRef="#br0" timeOffset="22701.1204">12246 4668 2434,'0'-7'230,"0"-4"60,0 0 54,0-4 50,0 4 72,0 2 44,0 1 29,0 2 33,0 2 17,0 0-152,0 1-75,0 1-62,0 2-62,0-1-88,0 1-107,0 3-49,0 8-31,0 10-17,0 14-29,-2 14 8,1 10 4,-3 8-27,-4 3-123,1-2-85,-1-4-124,5-12-264,-5-6-469,5-10-1,2-14 0,1-9 0</inkml:trace>
  <inkml:trace contextRef="#ctx0" brushRef="#br0" timeOffset="22951.1208">12690 4717 5389,'3'-10'69,"3"1"14,3 0 101,-1 3 102,0 4 0,3 12-1,-2 13 1,-2 9 0,-1 11 0,-3 14-145,-2 8-320,2 1-361,1-7-832,-5 0 0,-2-6 0,2-13 0</inkml:trace>
  <inkml:trace contextRef="#ctx0" brushRef="#br0" timeOffset="23373.6214">13073 5032 6683,'1'-18'168,"1"-1"-1,-1-2 1,2-5-1,0 10 1,-1 9-1,1 2 1,-3 1-1,0 4 1,0 0-168,1 0 0,-1 0 0,0 0 0,1 0 0,-1 0 0,0 0 0,2 0 0,-2 0 0,0 0 0,0 0 0,1 0 0,-1 0 0,0 0 0,0 0 0,0 0 0,0 0 0,0 0 0,0 0 0,0 0 0,-1 2 0,-1 1 0,1 4-109,0 1-208,-1 1-247,2-31-876,2 29 0,-2-9 0,4-3 0</inkml:trace>
  <inkml:trace contextRef="#ctx0" brushRef="#br0" timeOffset="23923.6221">13636 4563 8065,'2'-6'14,"1"1"0,-2 1 0,1 1-29,0 8 4,-4 10 6,-1 10 3,-3 8 7,-3 9 5,0 4-12,1 2 2,3-2 0,4-2 0,7-6 29,8-5-4,9-6-5,9-7-5,14-6-6,6-7-5,3-6-2,-1-9-2,-4-7 0,-4-6 0,-7-4 0,-9-8 0,-7 1 0,-9 1 0,-10 4 0,-1 4 0,-5 7 0,1 4 0,0 7 0,-1 2 0,-1 7 0,-1 7 0,-2 6 0,0 5 0,4 7 0,0 5 0,2 3 0,0 4 0,2 4-241,-2 0-197,-2-2-256,1-9-81,10-10-433,-13-2 0,2-10 0,3-7 0</inkml:trace>
  <inkml:trace contextRef="#ctx0" brushRef="#br0" timeOffset="24543.6231">14362 4681 4915,'0'-14'357,"0"-3"0,2-3 0,4-4 1,2 6-1,5 3 0,10 2 0,9-1 0,6 2 0,11-1-295,5 3-62,2 0 0,0 6 0,-7 3 0,-10 2 0,-12 7 0,-11 4 0,-13 7 0,-11 6-60,-10 5-121,-9 3-62,-4 2-23,-3-5-4,5-2 1,4-7 0,10-3 5,7-8 9,5-1 4,2-2 70,5-1 170,4 1 159,7-1 97,7 2 24,5 2 1,3-1-1,-1 2-6,-7 2-8,-3-2-4,-7 2-10,-7 1-49,-2-1-97,-2 2-73,-9 3-22,-8-2 0,-9 3 0,-12 1 0,-12-4-133,-1-3-137,3-4-156,8-2-177,17-9-190,7 0-400,10-5 0,10-7 0,12 1 0</inkml:trace>
  <inkml:trace contextRef="#ctx0" brushRef="#br0" timeOffset="25065.625">15263 4567 8191,'10'-7'0,"3"0"0,-3 2 0,2-1 0,-9 3 0,-3 13 0,-1 8 0,-4 11 0,-5 8 0,-4 13 0,-1 1 0,-1-2 0,6 2 0,7-6 0,3-4 0,6-7 0,10-5 0,6-9 0,10-10 0,11-6 0,5-10 0,2-9 0,0-7 0,0-7 0,-4-8 0,-7 1 0,-10 0 0,-11 7 0,-10 7 0,-7 7 0,-1 6 0,0 7 0,-3 4 0,-1 12 0,-2 12 0,-3 11 0,4 15 0,2 12 0,1 7 0,4 2 0,1 5-209,0-2-229,1-13-306,1-36-616,7 8 0,7-23 0</inkml:trace>
  <inkml:trace contextRef="#ctx0" brushRef="#br0" timeOffset="25480.1269">16229 4792 7853,'7'-6'38,"8"0"-1,7 3 1,5 0-1,2 9-22,0 14 7,-3 9 4,-2 9 2,-3 13 6,-3 2-34,0 2 0,-3-6 0,-3-8 0,-1-9 0,-2-10 23,-2-10-8,9-8-4,10-3-1,9-12-6,8-8-4,12-11 0,4-12 0,-1-16 0,3-4 0,-5-1 0,-7 4 0,-10 8 0,-14 15 0,-13 10 0,-7 10 0,-7 9-274,-5 5-177,-1 10-314,-17 5-575,-8 4 0,-6 3 0,-5 0 0</inkml:trace>
  <inkml:trace contextRef="#ctx0" brushRef="#br0" timeOffset="27040.1291">8236 5865 4439,'0'0'110,"2"0"11,5-2 9,7 0 34,11-2 55,7-2 27,11 2 19,6-1 11,7 5 6,9-2-68,13 4-38,6 1-31,12 0 20,7 3-27,10-1-46,7 1-23,7-2-15,1-2-6,-2 1-9,-3 0 1,-6 1-4,-5-2 18,1 1-25,1 2-5,-1-1-15,-2 0-6,0 0 4,0 0-3,4-1 6,8-2 21,4 1 30,5-2 0,-4-2-3,1 2-1,-5 0 4,-1 0 3,1 0-9,-2 2 0,3-2-5,-1 1-20,3-1-30,-1 0 0,2-4 0,0 1 0,-5 0 0,-2-1 0,-4 2 0,3 0 0,1-1 0,5 3 0,0 0 0,-1-1 0,-3 1 0,-8 0 0,-7 0 0,1 0 0,-3 0 0,2 1 0,-3 1 0,-4 2 0,-7 0 0,-6 0 0,-6-1 0,-2 1 0,-2-1 0,5 0 0,0 2 0,5 2 0,3-2 0,0 0 0,1 2 0,6-3 0,2 2 0,2-1 0,2-1 0,0 2 0,-1 0 0,-3 2 0,-5-1 0,1-1 0,-1 0 0,-6-1 0,-8-2 0,-13-1 0,-15-2 0,-17 0 0,-15 0 0,-12 0 0,-5 0-319,-1-2-470,-37-4-627,-24-6 0,-31-8 0,-41-13 0</inkml:trace>
  <inkml:trace contextRef="#ctx0" brushRef="#br0" timeOffset="27902.6303">8311 4720 5398,'-6'-17'301,"-3"-2"0,0-4-1,-1-2 1,3 7 0,2 8 0,1 1-1,2 2 1,2 5 0,0 2-215,5 6-86,2 12 0,4 13 0,7 13 0,2 17 0,0 8 0,-2-1 0,2-5 0,-6-13 0,7-12 0,-1-15 0,4-13 0,1-15 0,4-15 0,3-15 0,-5-11 0,2-8 0,-6-9 0,0-7 0,-4-1 0,1-1 0,-3 7 0,-4 8 0,-2 18-80,-2 14-177,-1 17-113,-1 13-195,4-2-818,-6 22 0,1 8 0,1 3 0</inkml:trace>
  <inkml:trace contextRef="#ctx0" brushRef="#br0" timeOffset="28104.6318">9051 5080 4794,'0'8'44,"0"5"51,0 10 16,-3 7 4,-2 12 4,1 2-11,0 4-92,1-2-303,-3-26-736,-3 12 0,-8-11 0</inkml:trace>
  <inkml:trace contextRef="#ctx0" brushRef="#br0" timeOffset="28414.6323">8817 5029 6035,'7'-25'240,"9"-2"-1,10-5 1,10-2-1,9 13 1,5 13-1,1 3 1,-4 12-1,-2 12 1,-7 11-240,-11 11 0,-11 14 0,-13 2 0,-13 2 0,-13-4 0,-9-7 0,-3-8 0,-8-8 0,1-6-60,2-9-161,2-2-138,12-7-310,13-11-707,4 0 0,8-7 0,14-10 0</inkml:trace>
  <inkml:trace contextRef="#ctx0" brushRef="#br0" timeOffset="28724.6327">9480 4955 5442,'0'-5'291,"0"-3"4,-2 2 1,-2 0-1,-7 1 1,-4 5-1,-10 5 1,-1 7-1,-4 12 1,4 10-207,7 12-84,12 6-5,8 2 0,18-4 0,9-4 0,7-6 0,7-11 0,7-5 0,-1-9 0,3-5-207,-5-5-221,-1-5-354,-19-1-572,-13-1 0,-13-2 0,-6-2 0</inkml:trace>
  <inkml:trace contextRef="#ctx0" brushRef="#br0" timeOffset="29947.1344">6131 7752 8191,'0'-15'0,"0"0"0,2 0 0,-2-2 0,0 8 0,0 8 0,0-2 0,0 1 0,0 1 0,-2 1 0,1 0 0,1 0 0,-2 0 0,2 0 0,0 0 0,-3 0 0,3 0 0,-3 0 0,2 0 0,0 0 0,1 0 0,-2 0 0,2 0 0,0 0 0,-2 0 0,0 0 0,1 0 0,-1 0 0,-1 4 0,0 0 0,0 3 0,-1-1 0,1 1 0,-3-1 0,-2 4 0,-1 1 0,-1 10 0,-3 8 0,1 8 0,4 3 0,1 3 0,4 0 0,3-5 0,0-7 0,0-5 0,0-6 0,3-4 0,7-4 0,7-5 0,9-4 0,10-3 0,6-3 0,-5-8 0,-3-5 0,-8 0 0,-12-1 0,-4 3 0,-6 3 0,-2 4 0,-2 6 0,0 0 0,0 6 0,0 7 0,0 10 0,0 8 0,0 10 0,0 7 0,0 4 0,-2-2 0,0 0-142,-1-5-178,1-8-206,1-19-914,1 0 0,1-10 0,5-12 0</inkml:trace>
  <inkml:trace contextRef="#ctx0" brushRef="#br0" timeOffset="30449.1364">6306 7511 6121,'-33'-12'81,"-16"-2"20,-15 3 69,-14 2 42,10 9 1,-4 16-1,0 13 0,4 11 1,5 17-1,6 22-53,15 16-28,16 6-20,16 11-68,13 1-43,16-2 0,14-6 0,16-9 0,12-16 0,10-14 0,12-20 0,10-15 0,5-18 0,6-13 0,-1-15 0,-8-15 0,-11-13 0,-17-7 0,-13-13 0,-18-8 0,-16-9 0,-11-9 0,-18-18 0,-11-6 0,-10-3 0,-7-1 0,-8 10 0,0 17 0,0 18 0,0 21-271,4 23-263,4 4-944,6 24 2,6 7-1,3 8 0</inkml:trace>
  <inkml:trace contextRef="#ctx0" brushRef="#br0" timeOffset="35931.1729">8219 7986 5570,'0'-5'215,"0"1"53,10-1 1,13-1 0,16 2 0,18-1-1,13 2 1,8 3 0,-1-3-1,-2 1-65,-9 0-149,-12 2-54,-17-2-26,-12 2-244,-15 0-200,7-2-1015,-30 4 0,-6 0 0</inkml:trace>
  <inkml:trace contextRef="#ctx0" brushRef="#br0" timeOffset="36141.1732">8563 7983 6466,'-2'10'-30,"-2"11"29,-1 10 51,-3 12 39,2 8 20,-1 5 10,0 6 5,-5 1 3,4 3-110,-6 4-136,-3-3-234,-3-16-966,-2 4 0,-7-8 0,2-13 0</inkml:trace>
  <inkml:trace contextRef="#ctx0" brushRef="#br0" timeOffset="36413.1749">8114 8756 5975,'-12'-5'26,"2"-2"90,-1 2 107,3-2 0,14 6 0,16 0 0,15-1 0,15 2 0,17 0 0,17 0-15,-1 0-11,-4 0-89,-5 0-108,-9 0 0,-14 0 0,-7 0 0,-8 4-262,-7 0-305,-6-1-211,-8-11-538,-6 8 0,0-4 0,-4-7 0</inkml:trace>
  <inkml:trace contextRef="#ctx0" brushRef="#br0" timeOffset="37007.1781">9120 8398 8191,'4'-1'0,"-2"2"0,-1 8 0,0 11 0,-1 7 0,0 14 0,-2 9 0,-5 1 0,-2 2 0,-6-5 0,-5-5-156,2-8-92,0-8-7,2-12 8,6-8-31,6-16-41,1-15 4,7-18 6,8-15 18,8-13 39,3-7 205,7 2 272,5 6 30,3 12-7,1 6 29,5 12 42,3 11-4,-1 7-5,-3 7-19,0 10-39,-4 7-50,-8 7-179,-8 9-23,-10 7 0,-9 6 0,-11 4-67,-13 0-74,-12-4-83,-6-1-13,-8-4-2,1-5 0,9-1 3,6-4 2,8-5 11,9 3 16,7 4 136,2-1 147,11 8 148,8 2 13,5 0 2,4 3 0,13 0-3,0-2-84,5-5-171,3-4-143,3-6-175,4-6-289,-3-19-640,-3-1 0,0-11 0,-7-14 0</inkml:trace>
  <inkml:trace contextRef="#ctx0" brushRef="#br0" timeOffset="37672.6899">9891 8379 8191,'1'-10'0,"-1"2"0,2 2 0,-1 0 0,1 6 0,-2 12 0,0 9 0,1 8 0,-1 8 0,-1 6 0,-2 2 0,0-7 0,-3-6 0,-2-6 0,-1-11 0,2-10-135,1-5-121,3-12-12,-1-14 9,4-7 31,7-9 51,1-7 163,3 1 14,3 4 0,5 4 0,1 7 134,-1 7 122,-2 4 12,2 8-9,-2 5-31,3 6-51,1 6-162,3 9-15,-4 8 0,2 5 0,-2 8 0,-2 2 0,-3 1 0,-1-5 0,-4-7 0,1-6 0,1-11 0,5-7 0,7-10 0,7-11 0,3-10 0,5-2 0,2-9 0,-1 4 0,-4 1 0,-2 7 0,-7 3 0,-4 8 0,-4 6 0,4 6 0,-1 6 0,0 7 0,1 13 0,-3 8 0,-6 9 0,-1 10 0,-3 7 0,-5 2 0,-1 2 0,-2-3 0,1-4-12,0-3-330,8-7-233,9-16-181,7-12-545,8-5 0,7-13 0,10-12 0</inkml:trace>
  <inkml:trace contextRef="#ctx0" brushRef="#br0" timeOffset="38023.6988">11257 8411 6593,'0'-16'178,"0"0"-1,0-2 1,-12-1-1,-8 12 1,-10 4-1,-5 6 1,-1 3-1,13 4 1,8 3-178,11 4 0,7 3 0,8 3 0,5 4 0,6 2 0,2 2 0,3 1 0,-4 1 0,-2-3 0,-6-1 0,-2-5 0,-6-2 0,-4-5 0,-2 0 0,-6-6 0,-9 2 0,-12-6 0,-12 0-121,-10-2-160,-7 1-130,5-6-209,12-3-154,20-4-422,3 2 0,13-5 0,18-5 0</inkml:trace>
  <inkml:trace contextRef="#ctx0" brushRef="#br0" timeOffset="38975.7013">12022 8263 4987,'0'-1'355,"1"0"0,1 0 0,4-2 1,5 3-1,5 0 0,7-3 0,3 3 0,3 0 0,4 0-347,2 0-8,1 0 0,0 0 0,-1-1 0,-8 1 0,-2 1-258,-8 5-193,2-5-347,-14 3-538,-6 0 0,-9-1 0,-5-5 0</inkml:trace>
  <inkml:trace contextRef="#ctx0" brushRef="#br0" timeOffset="39257.7029">12046 8598 6089,'3'0'234,"3"0"-1,4 0 1,11 1-1,9 3 1,8-3-1,7 1 1,6 2-1,-3-1 1,-4 1-234,-6-1-103,-6 3-165,-8 3-200,0-7-337,-15 3-504,-3 0 0,-7-3 0,-5-4 0</inkml:trace>
  <inkml:trace contextRef="#ctx0" brushRef="#br0" timeOffset="40543.7068">13947 7645 6024,'-5'-7'241,"2"0"0,0-1-1,2 0 1,8 7 0,10-2-1,15 3 1,16 0 0,21-3 0,9 3-241,6 0 0,-3 0 0,-13 0 0,-15 3-86,-18 1-276,-15 2-282,-16-3-775,-17 0 0,-17 1 0,-8-3 0</inkml:trace>
  <inkml:trace contextRef="#ctx0" brushRef="#br0" timeOffset="40913.7279">14206 7681 4009,'-3'11'389,"2"8"49,1 11 0,-1 12 0,1 6 0,1 6 0,2 4 0,-2 1 0,2 0 0,-1 2-217,-1-4-429,-1 0-214,0-4-250,-11-17-135,-17-8-395,-12 2 0,-14-6 0,-12-7 0,0 23 5390,15-22-4610,9-12 171,17-3 226,10-3 25,13-23 19,2 19 238,2 1 165,7 0 249,15 3 137,15-1-188,23 0-199,19-1-169,13 1-227,4-1-137,-2-1-309,-6-5-257,-16-8-98,-15-5-43,-20-4-383</inkml:trace>
  <inkml:trace contextRef="#ctx0" brushRef="#br0" timeOffset="41533.7432">14717 8047 8191,'3'-2'0,"0"2"0,5 4 0,4 8 0,2 5 0,0 12 0,0 6 0,-2 8 0,-4-2 0,-5-1 0,0-3 0,-4-8 0,-1-9 0,-3-7 0,-4-9 0,2-5 0,1-9-44,3-7 26,7-9 18,8-7 0,5-6 0,3-2 0,5 4 0,4 0 0,1 7 0,4 5 0,4 7 43,4 5-24,4 9-19,4 6 0,2 10 0,-2 10 0,-4 7 0,-6 4 0,-13 4 0,-8-3 0,-12-5 0,-6-8 0,-2-4 0,-4-8 0,1-6-65,1-3-137,0-9-23,3-6 11,8-7 70,6-4 144,8-2 0,5 2 0,9 2 0,4 3 0,4 6 64,3 4 139,1 5 22,3 6-11,-2 10-70,-3 7-144,-5 9 0,-14 5 0,-10 13-28,-10 2-273,-9 8-294,9-13-858,-42 10 0,-17-10 0,-20-5 0</inkml:trace>
  <inkml:trace contextRef="#ctx0" brushRef="#br0" timeOffset="41873.7437">13665 8929 8191,'-1'1'0,"1"1"0,15 1 0,20 0 0,31-1 0,33-2 0,39 0 0,21 0 0,19-2 0,11 2 0,7-3 0,-4 0 0,-6-1 0,-12-2 0,-24 2 0,-33 3 0,-39-1 0,-32 2 0,-29 0 0,-20 3-229,-20 2-223,-13-3-1050,-21 11 0,-20 4 0</inkml:trace>
  <inkml:trace contextRef="#ctx0" brushRef="#br0" timeOffset="42335.7456">14436 9290 6499,'1'7'46,"5"6"121,3 11 1,3 6-1,0 8 1,3 8-1,-1 5 1,-5 3-1,1 6 1,-1-1 16,-4-2-62,-3-5-122,-1-8 0,-1-8 0,0-9 0,0-10 0,0-6 0,0-8 0,0-10 0,0-13 0,0-15 0,2-12 0,-1-16 0,7-8 0,6-2 0,5-2 0,5 2 0,10 6 0,3 10 0,8 9 0,7 14 0,8 8 0,7 13 0,2 7 0,0 10-124,-1 8-406,-7-2-257,-19 4-563,-16 6 0,-13-3 0</inkml:trace>
  <inkml:trace contextRef="#ctx0" brushRef="#br0" timeOffset="42807.7475">15009 9615 8191,'4'-5'0,"5"2"0,9-7 0,6-1 0,5-2 0,6 1 0,3 0 0,-1 3 0,3 1 0,3 5 0,-4 0 0,-4 3 0,-9 6 0,-13 4 0,-7 7 0,-16 9 0,-19 8 0,-16 5 0,-11 6 0,-5 0 0,8-3 0,18-6 0,13-9 0,17-9 0,9-6 0,15-3 0,11-3 0,10-1 0,17-1 0,8-1 0,1-1 0,-4-2 0,-5 0 0,-13 0 0,-12 0-240,-12 0-359,29-8-871,-46 5 0,-12-3 0,-8 0 0</inkml:trace>
  <inkml:trace contextRef="#ctx0" brushRef="#br0" timeOffset="43636.2596">9943 11882 7907,'0'0'32,"0"0"-1,6 0 1,13 0-1,21 0 1,12 0-1,23 0 1,11 0-1,1 0 1,-7-1-32,-11 1 0,-17 0 0,-20 0-209,-17 0-313,-9-5-970,-26 5 0,-12 0 0</inkml:trace>
  <inkml:trace contextRef="#ctx0" brushRef="#br0" timeOffset="43864.2671">10167 11970 8191,'0'3'0,"0"8"0,-2 10 0,2 13 0,2 9 0,-2 14 0,0 9 0,0 5 0,-2 0 0,-1 3 0,-3-4 0,-5-6-119,-4-4-227,0-9-230,0-17-854,-6-5 0,-5-17 0</inkml:trace>
  <inkml:trace contextRef="#ctx0" brushRef="#br0" timeOffset="44076.2686">9762 12676 4970,'-8'-10'352,"2"1"0,2-2 0,4 2 0,18 6-1,14 1 1,16 2 0,18 2 0,17-2 0,6 0-298,4 3-54,-7-1 0,-11 1 0,-9 2-342,-9-1-363,-2-4-723,-20 0 0,-7 0 0,-5-6 0</inkml:trace>
  <inkml:trace contextRef="#ctx0" brushRef="#br0" timeOffset="44696.2695">10926 12345 8191,'0'-4'0,"0"2"0,3 0 0,3 4 0,4 13 0,-2 13 0,3 11 0,0 12 0,-2 12 0,-2 0 0,2-2 0,-2-4 0,-3-10 0,-2-11 0,-1-12 0,-2-10 0,-2-10 0,-4-17 0,0-16 0,-4-13 0,4-15 0,4-9 0,3-2 0,6-1 0,9 5 0,5 7 0,10 8 0,10 8 0,8 12 0,5 7 0,0 9 0,-2 9 0,-7 9 0,-8 9 0,-11 8 0,-8 5 0,-11 6 0,-5 2 0,-8-2 0,-9 1 0,-5-4 0,-9 0 0,-5-3 0,-2-3 0,3-6 0,2 2 0,11-4 0,7-1 0,7 2 0,11 2 0,9 1 0,6 2 0,4 2 0,6-1 0,3-1 0,1-1 0,1-6 0,4-2-236,2-5-249,1-8-258,-1-10-49,-1-10-395,-11-1 0,-5-11 0</inkml:trace>
  <inkml:trace contextRef="#ctx0" brushRef="#br0" timeOffset="45348.7705">11660 12422 8191,'0'-8'0,"1"1"0,1 1 0,3 0 0,4 12 0,-2 13 0,0 11 0,2 9 0,-5 10 0,1 2 0,-3-3 0,0-7 0,-2-10 0,1-10 0,-1-8 0,-1-10 0,1-5 0,-3-16 0,0-8 0,0-15 0,2-9 0,-2-6 0,10 0 0,0 5 0,4 2 0,4 13 0,4 9 0,4 8 0,9 11 0,0 4 0,3 8 0,3 8 0,-2 8 0,-2 7 0,-4 8 0,-1 3 0,-3-1 0,-7-4 0,-3-5 0,-5-8 0,1-6 0,-1-9 0,8-5 0,4-8 0,8-7 0,4-5 0,2-5 0,-3-5 0,-3 2 0,-1-2 0,-4 3 0,-6 3 0,-3 9 0,-5 2 0,-3 7 0,1 5 0,3 8 0,1 6 0,1 8 0,0 9 0,-3 8 0,-2 3 0,-3 5 0,2 0 0,2 0-79,4 1-309,7-4-260,9-16-137,-3-6-473,5-9 0,0-12 0,-4-13 0</inkml:trace>
  <inkml:trace contextRef="#ctx0" brushRef="#br0" timeOffset="45708.7709">12997 12416 6442,'0'-10'140,"-3"1"-60,-8 3-49,-6 0-14,0 6-30,-6 12-4,3 5 31,5-1 48,8 8 73,4 0-117,3 2 34,2-1 61,6-4 48,4 1 14,6-3 31,7-1 3,3 0-30,-2-2-50,-3 0-71,-5 4-58,-6-2 0,-3 1 0,-5 1 0,-4-2 0,-9-3 0,-11-2 0,-8-3-8,-9-5-193,-6-1-101,6-1-215,9-20-915,13 7 0,14-7 0,18-5 0</inkml:trace>
  <inkml:trace contextRef="#ctx0" brushRef="#br0" timeOffset="45988.7713">13655 12375 8191,'7'-2'0,"9"2"0,7-2 0,16-1 0,4 1 0,3-3 0,1 1 0,-11 1 0,-13 3-222,-7 0-239,-5 0-344,-16 3-535,-4 3 0,-3 2 0,-2 4 0</inkml:trace>
  <inkml:trace contextRef="#ctx0" brushRef="#br0" timeOffset="46178.7716">13785 12627 8019,'4'3'19,"10"-1"0,7 0 0,8 3 0,4-5 0,7 0 0,-2 0 0,-3 0 0,-5 0-321,0 0-405,-13-24-725,-9 18 0,-5 0 0,-5-4 0</inkml:trace>
  <inkml:trace contextRef="#ctx0" brushRef="#br0" timeOffset="49292.7789">15080 12010 6010,'0'-13'242,"1"-2"0,-1-2 1,2-1-1,1 9 0,0 4 1,-2 4-1,2-1 0,-3 2 1,0 7-243,1 12 0,-1 16 0,0 16 0,-1 17 0,-6 9 0,-4 2-195,-3-2-165,-2-3-185,-2-13-207,6-7-515,-1-7 0,9-11 0,5-12 0</inkml:trace>
  <inkml:trace contextRef="#ctx0" brushRef="#br0" timeOffset="49732.7796">15416 12198 4922,'9'-22'346,"5"-7"0,8-4 0,9-5 0,6 9 0,2 9 0,-2 5 0,0 7 0,-6 5-1,-5 14-189,-7 11-156,-12 13-58,-14 10-165,-19 7-47,-17 4-61,-15-2-14,-8-4-27,1-8-10,10-7-1,14-9 17,18-7 79,15-7 119,13-2 274,17-2 96,11 3 71,8 4 32,9 4 41,1 5 8,-3 5-18,-3 0-194,-1 0-298,-1-2-334,-5-10-162,-1-11-502,-11 0 0,-6-8 0,-6-6 0</inkml:trace>
  <inkml:trace contextRef="#ctx0" brushRef="#br0" timeOffset="50092.7802">16094 12351 8191,'0'-8'0,"0"2"0,0-3 0,0 3 0,1 2 0,0 2 0,1 2 0,1 0 0,1 0 0,-1 0 0,0 0 0,-2 0 0,1 0 0,-2 0 0,-2 0 0,2-3 0,0 0 0,-4-2 0,-3 0 0,-3-2 0,-2 2 0,-4 1 0,2 2-121,-2 4-181,7 5-257,5-5-251,2 9-469,7-3 0,6-2 0,9-6 0</inkml:trace>
  <inkml:trace contextRef="#ctx0" brushRef="#br0" timeOffset="50492.7806">16454 11971 8191,'8'-9'0,"7"-2"0,7-2 0,14 1 0,3 4 0,9 6 0,0 2 0,-1 0 0,-8 0 0,-6 0 0,-5 0 0,-8 0 0,-8 0 0,-5 0 0,-4 0 0,-3 0 0,0 5 0,-3 9 0,0 8 0,-3 15 0,-4 15 0,-6 11 0,3 5 0,-4 6 0,1-3 0,0-6 0,1-6 0,0-8-207,3-5-249,9-17-356,-7-3-531,7-11 0,3-8 0,0-14 0</inkml:trace>
  <inkml:trace contextRef="#ctx0" brushRef="#br0" timeOffset="50654.7861">16602 12379 6442,'11'-10'194,"14"-1"0,8-1 1,15 0-1,2 5-228,22 5-484,-11 2-815,-2-3 0,-4-3 0,-6-3 0</inkml:trace>
  <inkml:trace contextRef="#ctx0" brushRef="#br0" timeOffset="51329.2883">17429 12129 8191,'13'0'0,"3"3"0,5 9 0,2 9 0,-6 6 0,-10 11 0,-2 5 0,-9 0 0,-3-5 0,-2-4-38,-1-8-53,-3-11 21,3-8-61,6-10-80,4-12-13,10-10 17,8-11 53,6-8 57,3-9 97,4-2 37,-6 3 55,0 6-22,-1 7 60,2 10 82,6 12 12,6 11-17,5 6-54,3 12-55,-1 15-98,-3 11 0,-9 7 0,-7 9 0,-11-1 0,-10-5 0,-2-6 0,-3-11 0,-3-9 0,1-9 0,-4-8 0,1-9 0,2-10 0,3-8 0,6-12 0,9-5 0,3-7 0,4 0 0,5 5 0,-3 2 0,3 8 0,4 7 0,0 9 0,3 9 0,1 6 0,-1 10 0,-3 13 0,-5 6 0,-7 10 0,-3 11 0,-7 4-261,-5 1-310,6-3-190,-9-8-558,5-15 0,6-15 0,11-12 0</inkml:trace>
  <inkml:trace contextRef="#ctx0" brushRef="#br0" timeOffset="51799.2889">18886 12059 8191,'0'-4'0,"0"3"0,0 6 0,-3 12 0,0 12 0,-7 17 0,-3 12 0,-3 9 0,-3-4 0,1-2 0,3-15 0,3-10 0,2-14 0,5-12 0,2-10 0,3-13 0,-2-11 0,5-12 0,4-8 0,3-12 0,5-6 0,6-9 0,4-1 0,1-3 0,6 3 0,2 2 0,-3 13 0,-6 12 0,-4 13 0,4 16 0,0 14 0,6 13 0,4 16 0,-2 15 0,-6 15 0,-11 19 0,-6 10 0,-6 3 0,-4 3 0,0 0-193,5-11-323,4-12-269,0-15-554,0-14 0,0-18 0,-6-17 0</inkml:trace>
  <inkml:trace contextRef="#ctx0" brushRef="#br0" timeOffset="52011.2909">18929 12289 8191,'22'-5'0,"13"1"0,11 0 0,11-2 0,1 3 0,-3 3-231,-10 3-205,-8 0-314,-20 0-604,-15 4 0,-25 1 0,-26-3 0</inkml:trace>
  <inkml:trace contextRef="#ctx0" brushRef="#br0" timeOffset="53285.7957">11681 13397 8191,'0'-4'0,"0"-2"0,0 1 0,0 0 0,0 3 0,2 2 0,8-3 0,14 1 0,14 2 0,17-1 0,14 1 0,13-1 0,11 1 0,7-3 0,9 0 0,5 0 0,6 2 0,-3 0 0,-1 1 0,-2 1 0,-3 0 0,1 0 0,4-1 0,4 2 0,-2-4 0,-4 2 0,-8 0 0,-14 0 0,-8 0 0,-7 0 0,-3 0 0,3 0 0,4 2 0,7-2 0,6 1 0,9-1 0,6 0 0,2-3 0,0 0 0,0-3 0,-4-1 0,-7 1 0,-6-2 0,-3 4 0,-6-1 0,3 1 0,-2-1 0,4 2 0,2-3 0,4 0 0,0-1 0,3-3 0,4-1 0,0 0 0,7 0 0,0 3 0,4 3 0,1 1 0,-3 2 0,-7 1 0,-6-1 0,-5-3 0,-6 1 0,-1-3 0,2 2 0,1-2 0,-1 1 0,-2-1 0,-4 2 0,-7-3 0,-11 3 0,-9 1 0,-15-2 0,-11 0 0,-9 3 0,-15 0 0,52-6 0,20 4 0,7 0 0,9-1 0,17 1 0,-49 4 0,-11-1 0,-12 0 0,-12 2 0,-13 0 0,-8-1 0,-16 1 0,-17-1-1,-15-1-283,-9 4-247,-21-5-944,-2 13 0,3 2 0</inkml:trace>
  <inkml:trace contextRef="#ctx0" brushRef="#br0" timeOffset="53507.7977">17842 13020 43,'-2'-3'-3,"-48"0"3,9-11-2</inkml:trace>
  <inkml:trace contextRef="#ctx0" brushRef="#br0" timeOffset="60297.3087">5699 15533 3548,'0'-9'196,"0"1"25,0 0 5,0 2-10,0 3-13,0 3-6,0 0-2,-5 3 1,-4 3 0,-2 6-155,-5 6-41,-2 6-23,1 1-1,1 0 13,2-4 12,5-4-2,3-4 1,3-3-19,5-7-8,8 0 3,12-3 3,6-1 1,9-4-3,6 4-9,-1-1-1,-2 2-1,-4 9-2,-1 3 13,-6 9-2,-6 2-17,-7 4-23,-10 1-28,-5-2-17,-5-2 2,-9 1 2,-5-2 16,-6 0 14,-14-4 12,-8-2-8,-6-2-48,1-8-212,-3-7-73,5-13-270,13-3 0,17-15 0,7-16 0</inkml:trace>
  <inkml:trace contextRef="#ctx0" brushRef="#br0" timeOffset="60547.309">5742 15355 4286,'8'-8'161,"9"-2"6,14-5 7,8-2-2,7 6 5,2 3 1,8 2-1,2 5 5,-2-2-22,0 3-203,-9 0-62,-16 0-73,-12 0-127,-12 0-156,-5-8-487,-10 6 0,-3-2 0,-3-4 0</inkml:trace>
  <inkml:trace contextRef="#ctx0" brushRef="#br0" timeOffset="61059.8098">5747 14986 682,'-53'0'49,"-21"7"56,-17 5 56,-17 8 39,17 6-13,7 14-46,11 6-31,9 10-25,15 9-10,12 8-14,13 14-20,9 11-42,9 4-42,13 4-18,12-4 38,9-8 84,10-14 48,10-7 65,2-13 111,11-14 84,4-12 82,11-10 194,14-12-11,11-9-20,16-13-25,10-13-37,2-10-19,-9-6-40,-11-9-101,-17-4-86,-21-2-95,-14-5-207,-17-3-130,-18-5-68,-11 3-31,-10 1-16,-3 4-2,-7 2-3,-4 2-1,-7 3 3,-10 1 25,-11 4 7,-11 3 126,-10 10 66,-3 5 16,-3 7-62,0 10-186,7 3-283,1-3-471,4 14 0,5 1 0,17-2 0</inkml:trace>
  <inkml:trace contextRef="#ctx0" brushRef="#br0" timeOffset="64312.3144">7516 15360 3187,'0'0'-16,"1"6"0,-1 7-2,0 8 4,2 14-1,-4 11-2,4 9 2,-2 6 1,0 2 6,0-1 23,-2 3 10,-1-5 8,-2-6 8,0-5-5,0-9-36,3-14-57,1-17-228,1-14-287,3-15 0,2-17 0,1-11 0</inkml:trace>
  <inkml:trace contextRef="#ctx0" brushRef="#br0" timeOffset="64572.3147">7527 15424 3260,'8'-34'245,"4"-7"32,8-1-3,8-6-4,9 22-6,4 16-4,4 6-8,1 10-6,-5 9-4,-11 11-196,-10 8-57,-11 7-35,-6 2-9,-12-1 6,-11-5 14,-7-5 0,-10-5-10,-8-4-85,-4-3-141,12-11-235,-5-1-384,19-5 0,4-2 0,13-8 0</inkml:trace>
  <inkml:trace contextRef="#ctx0" brushRef="#br0" timeOffset="64782.315">8093 15380 4846,'19'-4'56,"12"1"8,10 0 3,11 2 2,2-2 0,1 3-45,-2 0-104,-1 0-231,-9-8-649,-18 4 0,-17-1 0,-16-2 0</inkml:trace>
  <inkml:trace contextRef="#ctx0" brushRef="#br0" timeOffset="65184.8156">8293 15361 1995,'0'8'170,"0"5"41,1 5 21,1 6 4,-1 6 0,6 6 4,-1 6 5,-2 8 14,-1 8 8,-1-1-101,-2-1-69,-2-4-45,-4-7-32,-1-9-1,-9-6 3,-4-6-1,-3-10 4,0-5-7,1-3 9,6-5 29,3-1 32,6 0 46,3-1 67,1 1 73,3 0 59,0 0 35,0 0-7,1 0-9,10 0-15,9 0-33,10 0-29,12 0-42,8 0-56,0 0-76,2 0-153,-5 1-280,2 1-442,-15 0-624,-11-2 0,-12 2 0,-7-6 0</inkml:trace>
  <inkml:trace contextRef="#ctx0" brushRef="#br0" timeOffset="65940.8254">9029 15457 8011,'6'-13'20,"1"-2"0,3-2 0,6 3 0,3 9 0,2 5 0,4 7 0,1 13 0,-3 9 0,-1 13-20,-4 14 0,-4 2 0,-5 3 0,-4-7 0,-5-6 0,3-12 0,-2-9 0,1-11 0,1-7 0,2-6 0,4-6 0,11-9 0,6-12 0,9-12 0,5-13 0,6-12 0,-1-2 0,1-5 0,-6 4 0,-9 9 0,-6 14-301,-8 16-209,-1 12-262,-9 10-549,0 12 0,-2 6 0,-2 2 0</inkml:trace>
  <inkml:trace contextRef="#ctx0" brushRef="#br0" timeOffset="66442.8318">10347 15670 5092,'-6'0'-4,"-2"2"6,-1 4 12,-3 3 16,3 6 0,0 7 2,1 2 0,6 5 0,-1-2 6,1 3 9,2-5 9,5-1 10,2-4 1,9-7 5,7-6 35,10-3 16,7-8 15,2-7 34,-1-7 39,-8-10 46,-11-5-6,-10-5-19,-7-3-19,-10 2-83,-7 2-191,-3 5-103,-4 8-107,2 7-237,1-6-779,10 16 0,9 2 0,13-3 0</inkml:trace>
  <inkml:trace contextRef="#ctx0" brushRef="#br0" timeOffset="66664.8377">11211 15384 5200,'-5'-15'32,"-2"-4"18,-9-2 29,-1-3 14,-3 10-4,-3 8-1,-1 6 5,1 12 0,3 13-2,1 11-31,2 12-2,7 14-10,-2 7-8,4 9 0,-1 4-46,-5 1-48,0-1-66,2-10-117,6-9-221,1-25-597,4-8 0,1-20 0,3-12 0</inkml:trace>
  <inkml:trace contextRef="#ctx0" brushRef="#br0" timeOffset="66835.8453">10948 15867 4195,'7'-24'420,"2"-3"1,3-6 0,8-2 0,8 16-1,11 7-132,10 7-294,19-5-1310,-6 11 0,5 1 0</inkml:trace>
  <inkml:trace contextRef="#ctx0" brushRef="#br0" timeOffset="67868.8832">12845 15775 2644,'23'-7'80,"7"-3"43,5-3 64,1-3 65,-14 3 76,-9 0 148,-8 3 67,-3 0 11,-9 0-5,-6-1-25,-12 3-64,-12 0-46,-20 2-73,-8 3-67,-9 3-88,-2 5-165,10 7-77,7 6-12,13 7 2,15 7-9,17 4 21,9-4 46,17 2 36,15-6 2,21-7 12,14-7 18,15-11 9,9-13 1,4-12 4,-8-14 17,-11-12-21,-14-9-42,-16-6-28,-15-1-5,-13-1-40,-7 2-14,-6 3 3,-3 11 23,-6 5 26,0 11-6,2 9-14,-4 12-29,2 6-7,0 9-6,2 9 29,0 11 9,1 9 1,5 11-30,1 7-27,4 3 15,6 3 25,5 5 63,6-4 37,9-2 21,13-5 11,13-6 4,15-13-2,11-8 6,6-12-84,-5-11-66,-10-9-55,-14-11-53,-17-5-38,-15-7-15,-11-6 0,-10 3 39,-6 3 69,0 5 22,0 9 81,0 7 32,1 8 42,1 5 11,-1 6 9,2 12 4,0 4 19,4 7-35,2 9-194,1 2-189,12-2-290,-4-16-611,-2 2 0,-1-16 0,-2-10 0</inkml:trace>
  <inkml:trace contextRef="#ctx0" brushRef="#br0" timeOffset="68008.8834">13908 15383 6606,'1'-7'-338,"10"0"-252,-3 4-545,3-1 0,7 8 0,1 6 0</inkml:trace>
  <inkml:trace contextRef="#ctx0" brushRef="#br0" timeOffset="68428.884">14437 15572 3993,'-11'0'30,"-2"0"69,-7 0 56,-8 2 26,1 3 5,4 4 3,-2 8 2,5 8 5,4 3 12,6 5 5,6 0 6,2-1-25,7-1-15,12-5 22,9 1 22,7-5 8,10-7-2,3-6-5,-5-4-12,-6-5-6,-6-11-35,-9-3-45,-7-8-40,-6-6-47,-5-8-29,0-3-10,-4 1 0,2 4-17,0 5-57,2 9-178,-2 9-170,0 7-126,7 4-57,25 2-649,3 9 0,12 1 0,14 5 0</inkml:trace>
  <inkml:trace contextRef="#ctx0" brushRef="#br0" timeOffset="68960.9115">15269 15744 3740,'2'-6'42,"-2"-3"4,-2-5 10,-8-3 80,-7 2 59,-9 1 16,-10 5 8,-8 3 17,-3 4 59,2 5-19,2 5 11,5 5-10,8 4-29,8 6-57,6 2-52,6 0 1,7 4 19,6-2 18,11-1-43,14-2-23,11-5-23,14-6-57,9-8-31,0-8-58,-2-9-38,-10-12-24,-7-9-46,-9-9-66,-10-9-33,-11-7-17,-7-3 27,-6-5 107,-6 3 161,-4 3 168,0 8 30,-1 10 8,3 12 19,4 13 31,1 13 17,1 11 10,1 13-7,-1 11-47,0 11-107,4 11-135,3 3 0,1 3 0,1 4 0,0-4-251,3 1-215,2-8-242,-2-25-645,6 9 0,11-13 0,9-14 0</inkml:trace>
  <inkml:trace contextRef="#ctx0" brushRef="#br0" timeOffset="69372.9167">15757 15804 6759,'6'-12'159,"8"-2"0,4-1 0,6-3 0,8 8 0,6 4 0,5-1 0,3 5 0,2 0 1,-6 1-169,-5-4 2,-12 1-50,-5-9-54,-11-4-67,-6-6-21,-5-2 3,-8-2 36,-7-1 62,-4 3 61,-8 5 45,-3 6-1,-1 5 51,1 6 52,2 6 68,1 6 22,3 8-4,6 6-36,7 9-63,2 5-59,8 4-38,3 5 0,10 1 0,7-1-116,9-1-159,10-4-163,13-10-257,16-16-638,-20-5 0,0-7 0,-2-10 0</inkml:trace>
  <inkml:trace contextRef="#ctx0" brushRef="#br0" timeOffset="69672.9171">16636 15603 6672,'0'-9'169,"2"0"0,-1-1-1,5 1 1,11 5 0,11 1-1,8 3 1,7 0 0,5 3 0,-5 1-169,-1 1-229,-7 3-184,-2-7-393,-15 1-542,-9-1 0,-13-2 0,-10-2 0</inkml:trace>
  <inkml:trace contextRef="#ctx0" brushRef="#br0" timeOffset="69892.9174">16696 15804 2847,'0'9'193,"4"4"70,3 2 56,9 2 32,1-5 42,12 0 21,9 0 3,1-2-9,0 1-83,2-1-214,-12-1-218,-7-3-301,-11-5-178,-6 0-402,-8-1 0,-1-1 0</inkml:trace>
  <inkml:trace contextRef="#ctx0" brushRef="#br0" timeOffset="71419.4244">17937 15388 5459,'6'-34'304,"4"-8"-1,4-4 1,1-4-1,-4 18 1,0 13-1,-6 8 1,7 5-1,-1 9 1,8 12-304,0 16 0,7 17 0,-4 16 0,-5 20 0,-4 10 0,-6 1 0,-1-5 0,-2-6 0,2-20 0,0-14 0,-2-17 0,5-14 0,11-13 0,12-18 0,10-19 0,8-18 0,5-19 0,0-20 0,-6-6 0,-6-5 0,-5 5 0,-9 6 0,-6 12 0,-10 17 0,-6 15 0,-2 18-208,-1 10-147,0 14-131,2 6-193,7 3-118,1 0-336,4 17 0,8 7 0,7 7 0</inkml:trace>
  <inkml:trace contextRef="#ctx0" brushRef="#br0" timeOffset="71823.4268">19234 15540 3649,'-19'-7'26,"-8"-2"20,-8 4 20,-4-2 25,2 7 7,5 7 34,10 6 9,3 2 18,6 6 19,6 8 12,6 1 6,5 1 1,9 4-4,7 1 5,-1-3 14,8 1-18,1-1 0,-2 0-15,-9-7-20,-3 1-37,-9-2-33,-8-4-1,-10-4-4,-10-2-11,-12-3-17,-13-7-1,-6-3-23,-4 1-88,-1-6-73,8-3-83,9-2-140,15-9-264,23-10-530,4 4 0,17-2 0,22-4 0</inkml:trace>
  <inkml:trace contextRef="#ctx0" brushRef="#br0" timeOffset="72653.428">19629 15654 5189,'5'-8'334,"-3"-1"-2,4 0 3,0 3-2,0 7 1,2 6-1,3 9 1,-3 7-1,1 6 1,-3 6-334,-3 5 0,-2-3 0,-1-3 0,0-6 0,0-5 0,0-7 0,0-8 0,-3-5 0,0-5-27,-1-5-45,1-7 4,0-6 8,2-6 60,5-5-19,3-4-3,3-3 2,9-2 14,11 4-3,8 0 29,6 8 41,6 10 6,0 7-8,-3 8-59,-3 5 19,-5 7 3,-4 11-1,-3 5-16,-5 8 4,-2 4-2,-8 4-106,-4-2-118,-9-6-61,-2-4-33,-8-9-22,-3-10-51,-4-6-81,5-8-51,0-9-28,4-8 9,7-9 117,6-6 130,5-6 90,3 0 68,9 0 80,6 1 155,0 1 152,4 8 119,0 4 81,-1 11-6,5 10 0,-1 10-12,-1 14-30,1 12-50,-8 13-55,-12 6-95,-9 7-68,-5-1-109,-17-3-160,1-6-65,-8-6-132,1-8-176,-6-14-212,4-12-395,8-2 0,12-7 0,13-12 0</inkml:trace>
  <inkml:trace contextRef="#ctx0" brushRef="#br0" timeOffset="72895.4323">21158 15418 8191,'19'-3'0,"13"-3"0,13 5 0,12-2 0,5 6-222,-5 6-165,-7 3-367,-21 0-611,-16 2 0,-13-3 0,-21-2 0</inkml:trace>
  <inkml:trace contextRef="#ctx0" brushRef="#br0" timeOffset="73089.935">21229 15721 7493,'13'1'78,"6"1"-1,10 1 1,9 0-1,5 0 1,-6-1-19,-7 1-340,-2 0-340,-14-8-786,-8 5 0,-5-6 0,-4-8 0</inkml:trace>
  <inkml:trace contextRef="#ctx0" brushRef="#br0" timeOffset="74223.9391">22540 15225 2984,'1'-6'214,"1"-2"74,1-2 109,0 0 90,-1 2-3,0 4-36,-1 2-9,1 5 5,-1 9-11,1 9-136,-1 11-93,-1 11-63,0 12-98,0 4-97,0 2-22,-1 4-69,-4-5-87,1-2-155,3-14-313,-2-12-441,6-17 0,13-11 0,10-29 0</inkml:trace>
  <inkml:trace contextRef="#ctx0" brushRef="#br0" timeOffset="74615.943">22969 15232 8191,'4'-16'0,"2"0"0,3-1 0,5-4 0,3 12 0,11 1 0,8 7 0,9-2 0,5 0 0,1 3 0,-1 3 0,-6-3 0,-6-4 0,-7 1 0,-11 2 0,-6-2 0,-8 2 0,-4-2 0,-1 3-30,-1 0-23,-1 0-4,-2 7 4,-5 8 5,-6 9-6,-2 12-6,-4 10-9,-3 7 6,3 2-1,-1 5 36,0 2 1,-2 6-161,1 0-193,0-12-1022,1 5 0,5-14 0,2-12 0</inkml:trace>
  <inkml:trace contextRef="#ctx0" brushRef="#br0" timeOffset="74835.9433">23085 15547 6453,'8'-10'193,"16"1"0,15 1 0,15 1-4,9 7-274,24 9-399,-10-7-846,-8 3 0,-8-2 0,-14-5 0</inkml:trace>
  <inkml:trace contextRef="#ctx0" brushRef="#br0" timeOffset="75268.4439">23965 15520 5315,'7'0'21,"0"0"-6,7 0 2,1 2 1,0 0-2,-1 3 2,-5-1 4,-3 1 9,-3-2 24,-3-1 5,0-2 48,0 0 30,0-2 2,0 1-5,0-1 2,0-2 3,0 0 48,0-2 39,0 2-6,0 3-31,0-2-58,-2 3-28,2 0 1,0 0 6,0 0-2,0 0-38,0 0-219,0 3-184,13 1-446,-10 3-539,3-4 0,8 0 0,6-7 0</inkml:trace>
  <inkml:trace contextRef="#ctx0" brushRef="#br0" timeOffset="75818.4447">24866 15294 4738,'0'-19'48,"-4"0"10,-7-5 20,-6-4 22,-3 8 3,-12 6 4,-8 6 13,-9 5 7,-6 10 4,-7 11-22,-1 7-37,6 9-20,12 3-33,12 3-37,13-5 7,11 0 16,8-7 17,8-2 57,17-5 49,13-6 44,12-8 41,16-7 19,3-10 19,-5-9 14,-7-6-9,-7-6-20,-15-2-31,-13-2-63,-9 6-54,-6 6-45,-3 6-29,-3 6-7,0 4-7,0 7 0,-2 0 0,-2 11 0,-7 10 0,-4 9 0,-3 15 0,-3 17 0,4 12 0,6 10 0,7 8-207,1 1-145,3-2-302,4-18-128,-2-20-457,4-13 0,9-24 0,13-13 0</inkml:trace>
  <inkml:trace contextRef="#ctx0" brushRef="#br0" timeOffset="76270.4466">25597 15250 7754,'-8'-6'-57,"-7"2"-31,-9 2-33,-9 7-28,-7 10-29,-1 14-13,1 13 1,0 9-2,6 7-2,4 9 30,7 7 50,8-6 41,11 1 71,7-5 57,17-8 24,13-13 10,14-6 4,15-12-9,6-14-26,-1-9-19,-9-15-31,-18-12-15,-18-9-26,-19-5-5,-22-11 39,-15 2 25,-14 5-7,-4 7-6,-9 13 17,2 14-9,9 15-44,11 14-66,13 8-109,21 9-258,30-1-706,14 3 0,17-6 0,15-8 0</inkml:trace>
  <inkml:trace contextRef="#ctx0" brushRef="#br0" timeOffset="76752.4485">26291 15416 8191,'0'-4'0,"0"1"0,0 3-5,1 3-39,-1 7-35,0 12-3,0 13 2,-1 14 9,1 9 11,0 5 12,0 4 15,-1-3-14,6-10 19,5-8 72,6-10 35,10-15 3,10-12-2,10-13-9,5-15-11,7-13-12,1-14-14,0-12 12,0-11-13,-1-3-33,-6 1 0,-10 8 0,-10 13 0,-12 10 0,-13 13 0,-5 11 0,-1 7 0,-1 8 0,-4 1-44,-6 11-227,-5 9-195,-2 9-218,-3-4-109,3 4-393,6-1 0,7-3 0,4-6 0</inkml:trace>
  <inkml:trace contextRef="#ctx0" brushRef="#br0" timeOffset="77346.9506">26903 15424 20,'-9'-38'-1,"9"-3"2,-1-16-1,-2-3-2,7 11 2,14 8 0,-5-4 0,4 2-3,8 4 0,4 16 8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3T09:28:17.7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5060 3605 2013,'0'0'30,"0"0"-11,-2 0-3,-4 4 21,-9 3 31,-7 11 47,-7 12 31,-5 18 18,-4 14 12,0 7-27,7 12 21,5 1 29,9 3 13,9-3-16,5-7-11,9-12-31,10-11-11,6-15 2,11-12 7,15-13-1,8-11-17,4-12-19,-2-11-11,-10-8-9,-15-6-37,-16-4-14,-11-1-15,-13 1-6,-13 7-8,-7 1-8,-8 6-1,-15 9 1,-4 5 1,-4 7-5,3 3-4,8 4-77,14 4-89,15 0-182,12-6-116,15-7-380,17 7 0,13-5 0,10-4 0</inkml:trace>
  <inkml:trace contextRef="#ctx0" brushRef="#br0" timeOffset="562.002">5390 3539 1858,'-24'-25'17,"-12"-5"49,-12-3 53,-12-4 38,5 12 30,-7 13 25,-9 7 12,-8 5 19,-11 12 29,-10 14 7,-2 16-9,1 16-31,9 14-44,12 10-29,12 13-28,18 8-20,11 7-13,18 6-12,12-2-20,11 0-4,14-8 8,12-7-5,9-12-1,15-9 4,16-11 14,16-11 32,17-17 44,20-22 22,18-15 46,17-24 8,10-18-10,-2-16-17,-14-7-66,-20-5-71,-27 0-85,-33-2-98,-26 1-58,-27 0-35,-18-3-37,-19-3-12,-15-6 3,-13 2 6,-5-4 51,-13-1 52,-5 3 62,-13 8 65,-4 11-18,-7 22-85,4 17-151,14 9-706,8 25 0,18 9 0,21 7 0</inkml:trace>
  <inkml:trace contextRef="#ctx0" brushRef="#br0" timeOffset="3321.0112">6902 4030 4370,'3'-16'183,"1"-2"92,1-1 39,1 2 8,-1 9 73,4 11 0,7 14 0,0 14 0,3 20 0,-2 15-130,-7 12-53,-6 8-92,-1 4-39,-7-3-7,-2-10-74,0-13 0,2-15 0,-3-19 0,3-16-36,-1-16-108,5-17-71,-1-22-4,7-20 3,1-22 13,7-17 63,1-10 84,5-2 56,1 4 0,5 12 36,7 13 108,14 14 71,12 14 3,13 12-2,12 11-13,6 12-63,-7 11-83,-12 12-57,-18 15 0,-22 14-79,-22 15-157,-30 14-105,-22 8-6,-21 2 11,-17-1 9,-15-8 18,2-5 32,4-7 38,14-1 14,18-6 90,20-4 188,20-3 120,13 1 47,20-1 16,18-1 4,15 0-21,9 1-26,13-2-77,0 0-130,-2-1-191,3-6-337,-7-7-663,-9-11-1,-1-5 0</inkml:trace>
  <inkml:trace contextRef="#ctx0" brushRef="#br0" timeOffset="4031.0122">7988 4091 8191,'0'-17'0,"0"2"0,0-2 0,0 7 0,2 13 0,-1 19 0,3 12 0,3 13 0,2 15 0,0 10 0,2 4 0,-1-2 0,-4-8 0,-3-13-18,-1-15-51,-2-14-37,0-11-149,0-13-154,4-16-20,3-12 15,3-17 24,3-16 51,4-17 63,-2-4 63,-1 0 200,-3 1 118,-2 15 151,-3 16 152,0 16 21,-1 13-15,0 13-23,5 14-52,3 8-64,5 11-44,-1 12-148,5 9-83,1 8 0,-1 1 0,-2-4 0,0-7 0,-7-12 0,-3-13 0,3-11 0,3-9 0,10-14 0,6-10 0,8-10 0,2-10 0,-3-9 0,-2 0 0,-4-1 0,-5 5 0,-6 5 0,-4 10 0,-6 10 0,-4 11 0,1 9 0,4 10 0,3 14 0,2 15 0,0 11 0,-3 17 0,-4 10 0,-5 6 0,0 3 0,0 1 0,4-4-119,3-7-232,10-11-257,12-19-170,4-14-489,5-17 0,1-21 0</inkml:trace>
  <inkml:trace contextRef="#ctx0" brushRef="#br0" timeOffset="4411.0128">9406 4003 8082,'-5'-13'-73,"-6"-2"-82,-9 4-14,-12 2-7,0 9-2,-8 12-17,2 9 6,9 4 1,11 4-1,9 4 20,5 5 58,14-2 107,11 0 44,14 0 31,11-2 19,12-2 30,1-1-3,-5-1 5,-8-4 1,-12 0-13,-11-3-26,-12 0-23,-10-1-15,-13 2 10,-12 0 12,-14-2 8,-9-3 4,-11-3-10,-1-5-147,3-3-146,8-4-193,10-14-964,12 8 0,15-7 0,12-2 0</inkml:trace>
  <inkml:trace contextRef="#ctx0" brushRef="#br0" timeOffset="5181.0138">11288 4122 2511,'-1'-22'-137,"-2"0"101,0-2 157,-4-6 170,4 10 181,-1 7 79,2 1-58,2 3-34,0 6-8,5 13 125,1 15 18,4 15-88,6 16-162,2 14-161,4 11-171,-3 0-80,1-8 79,-3-10 79,4-16 14,3-17 8,8-16-15,10-16-12,11-20 4,5-22-8,4-18-10,-4-11 0,-9-14-20,-12 0-45,-8 2-6,-10 3 0,-6 8 0,-6 12 0,-5 12 0,-1 19 0,1 13-110,0 14-126,5 7-122,5 11-140,10 5-209,8 1-95,-3 10-294,4-2 0,-4-4 0</inkml:trace>
  <inkml:trace contextRef="#ctx0" brushRef="#br0" timeOffset="5573.5144">12216 4078 4854,'-5'0'284,"-5"1"61,-6 3 1,-4 1-1,-6 6 1,0 3-1,3 5 1,4 2-1,2 8 1,4 4-119,3 4-165,5 2-62,4 2 0,1-2 0,4-7 0,8-6 0,5-6 0,13-8 0,12-9 0,3-6 0,4-9 0,-7-8 0,-9-9 0,-11-5 0,-13-4 0,-11-3 0,-10-1 0,-6-1 0,-5 3-34,1 4-229,-3 8-193,17 1-353,-5 3-516,10 11 0,7-1 0,15-3 0</inkml:trace>
  <inkml:trace contextRef="#ctx0" brushRef="#br0" timeOffset="5805.5165">12633 3867 7867,'1'-3'34,"4"2"-9,1 5 11,3 7 0,0 15 0,4 13 0,-1 17 0,-4 16 0,1 15 0,-6 1-36,-2 5-22,-1-3-224,2-10-232,6-24-1008,3-8 0,4-23 0,10-21 0</inkml:trace>
  <inkml:trace contextRef="#ctx0" brushRef="#br0" timeOffset="6017.5175">13239 3889 8191,'0'-7'0,"2"5"0,-1 8 0,3 12 0,3 15 0,4 21 0,2 15 0,0 13 0,-5 10-102,-3 1-187,-4 1-191,4-17-300,-5-25-528,6-3 0,2-18 0</inkml:trace>
  <inkml:trace contextRef="#ctx0" brushRef="#br0" timeOffset="6210.5202">13239 4180 8191,'2'-10'0,"15"0"0,16 2-6,19 2-232,19 3-262,15 6-292,-1-14-539,-3 11 0,-8-1 0</inkml:trace>
  <inkml:trace contextRef="#ctx0" brushRef="#br0" timeOffset="6671.5465">14068 4071 3978,'-15'-5'29,"-8"1"54,-4 1 92,-8-1 138,3 3 110,-2 2-1,-1 4 0,-1 9 1,0 5-1,6 10-11,9 7-17,12 4-55,6 3-92,14 0-137,11-7-110,14-5 0,6-8-60,15-8-84,4-9-20,0-9-3,-5-10 6,-5-6 17,-11-6 60,-13-7 84,-11-1 0,-8-3 0,-7 0 60,-2 8 84,-1 4 20,1 8 3,2 8-6,-2 6-17,2 7-60,-1 10-84,0 9 0,2 9 0,4 8-79,6 1-165,13-1-219,15-14-327,11-9-533,9-9 0,11-10 0</inkml:trace>
  <inkml:trace contextRef="#ctx0" brushRef="#br0" timeOffset="7099.5638">14937 4028 5975,'-12'-20'244,"-9"-4"0,-10 3 1,-9 0-1,0 13 0,-7 12 1,1 6-1,4 6 0,6 8 0,6 8-226,8 8-18,9 5 0,8 3-40,8-4 9,12-7 28,13-10 3,9-12 0,11-12 0,4-12 0,0-9 0,-6-9 0,-7-2 0,-9-3 39,-8 2-7,-10 1-29,-7 5-3,-2 8 0,-3 3 0,0 9 0,0 8 0,0 18 0,2 14 0,-4 21 0,2 19 0,0 19 0,0 8 0,2 6 0,5 2-112,0-1-170,5-6-192,12-16-266,2-22-66,-1-20-349,2-26 0,2-20 0,-9-25 0</inkml:trace>
  <inkml:trace contextRef="#ctx0" brushRef="#br0" timeOffset="7572.0645">15489 4067 7914,'5'-7'31,"4"1"0,4 0-1,9 0 1,3 2 0,9 4-1,5 0 1,5 0 0,0 0 0,-2-2-87,-3 1-166,-11-2-9,-7-1-14,-8-1-21,-9-5-4,-2-1 1,-8-4 6,-6-5 1,-8 1 7,-6-5 76,-9 0 211,-5 1 114,1 2 98,3 6 22,0 8 5,2 7-2,0 15-6,8 13-2,3 13-5,7 16-22,10 10-44,11 5-104,9 2-86,9-7 0,13-8 0,9-10 0,8-10 0,1-12 0,-5-7-310,4-10-468,-22-6-642,-18-9 0,-6-4 0,-14-8 0</inkml:trace>
  <inkml:trace contextRef="#ctx0" brushRef="#br0" timeOffset="13399.1241">17937 4059 2556,'2'-8'31,"-2"-1"37,1-3 47,1-4 50,-5 1 75,-2 0 56,-2 1 14,-9-1-1,-7-1-7,-7 4-24,-6 1-6,-9 4-37,-4 0-42,-3 5-40,1 2-65,1 4-51,4 8-17,4 9-1,3 9 5,10 13-5,9 7-6,11 4 0,10 5 11,14-5 3,11-6 10,10-7 36,16-11 29,13-16 19,8-9 11,3-16 8,-1-15 10,-10-11 3,-12-8-19,-15-6-17,-15-3-3,-13 4 22,-7 1-2,-6 7-17,-2 9-9,1 8-3,-3 7-6,1 7-2,3 7 4,0 0 2,2 9-15,1 9-65,0 10-23,1 12 0,5 8 0,6 9 0,2 0 0,6 5-13,2-4-216,3-1-202,15-10-324,-5-8-597,-1-14 0,1-12 0,0-14 0</inkml:trace>
  <inkml:trace contextRef="#ctx0" brushRef="#br0" timeOffset="14249.1253">18600 3973 6147,'-2'-14'227,"2"-3"0,-3 0 0,-4 1 0,0 9 0,-10 10 0,-8 7 0,1 10 0,-1 8 1,9 5-228,8 10 0,5 6 0,9-3 0,8 0-22,7-1-151,8-7-144,12-8-143,7-9-190,5-17-130,6-11-377,-7-4 0,-11-14 2775,-4-4-2184,-5 0 99,-9-3 119,2-11 95,3 6 242,-6-3 320,-5 2 151,-1 7 190,-6 7 130,-1 7-84,1 8-131,5 5-97,5 5-120,6 8-74,7 10-90,5 9-175,-4 9-63,-2 11-161,-7 2-84,-10 1-91,-9-7-63,-5-9 9,-5-12 16,-6-14 16,2-9 32,0-17 52,2-9 126,3-9 175,6-3 106,8-7 103,3 3 84,6 3 23,6 2 2,3 5-11,4 7 10,-1 4-53,4 7-76,6 7-19,0 4-44,4 9-25,-4 10-47,-3 7-40,-7 8-18,-5 10 7,-4 4-35,-3 1 24,2 1 18,1-5 5,3-8 34,2-7 10,2-10 45,2-11 17,2-6 15,1-12 0,-3-11 18,-3-5 1,-8-7-15,-9-3 2,-6-2-13,-9-2 2,-9 3-18,-11 3-9,-6 4-15,-13 9-12,-7 6-42,1 11-267,2 5-179,16 8-252,13 3-466,15 2 0,21-1 0</inkml:trace>
  <inkml:trace contextRef="#ctx0" brushRef="#br0" timeOffset="14649.1259">20802 3977 7846,'0'-7'38,"-3"-4"-43,-9-2-111,-11 1 20,-7 5 36,-12 1 16,-1 3-14,2 6-16,9 4-19,11 8-64,11 6 33,4 2 64,10 4 125,8-2 1,8-1-6,7 0 23,8-2 13,4-2 16,0 0 20,0-1 24,-7 1-31,-6-3-23,-7-1-20,-10-1-86,-4-3-84,-7-5-11,-7 2 37,-12-3 32,-9-4 9,-15-1-52,-7 1-97,3-4-79,4 0-132,22-5-207,12-9-674,14 1 0,20-8 0,19-4 0</inkml:trace>
  <inkml:trace contextRef="#ctx0" brushRef="#br0" timeOffset="15069.1265">21242 3984 5280,'12'-9'123,"-1"-3"7,-2-2 21,-1 0-4,-12 4-26,-8 6-24,-8 1-6,-3 2-2,-6 5-7,-1 5-92,4 6-44,9 4-14,4 4-16,10 0 14,6-1 39,10-2 36,6-1 21,11-1 12,10 0 15,8-3 3,4 4-1,0 2 0,-7-1-13,-9 2-28,-10-1-22,-9 0-26,-8-3-30,-6 0-24,-2-4 8,-10 1 23,-12-3 23,-12-3 17,-12-2 14,-13-1 27,3-5-7,8 0-24,13-1-140,29-1-384,2 1-530,11-4 0,18 0 0,19-7 0</inkml:trace>
  <inkml:trace contextRef="#ctx0" brushRef="#br0" timeOffset="15581.6272">22660 3846 3098,'-3'-20'324,"0"-4"168,-1-4 39,1-4 0,0 13 0,1 8 0,2 5 0,0 2 0,3 5 0,3 9-218,7 11-106,6 11-167,4 12-40,3 13 0,-2 7 0,-3 8-39,-4 3-170,-5 5-126,-1-4-199,1-19-880,-6-1 0,3-17 0,6-15 0</inkml:trace>
  <inkml:trace contextRef="#ctx0" brushRef="#br0" timeOffset="15991.6278">23167 4062 5591,'0'-5'46,"0"-1"-21,0 2-3,0 4-3,1 10-8,1 10-5,3 8 8,8 7 14,7 8 17,11 2-36,6 0 50,11-2 40,4-11 18,3-6 33,-2-14 37,-4-9 31,-3-9 4,-8-15-12,-9-11-28,-12-7-30,-10-11-20,-16-6-2,-12 3-5,-15 4-27,-10 8-30,-15 9-26,-2 12-12,-2 11-83,4 12-122,11 9-68,18 8-116,19 6-116,29-1-287,17 6-432,17-7 0,14-6 0</inkml:trace>
  <inkml:trace contextRef="#ctx0" brushRef="#br0" timeOffset="16885.6314">24401 4067 8088,'-11'-8'-8,"-16"-3"19,-16 1 0,-10 0-1,-1 7 1,-2 2 0,11 4 0,14 4-1,10 5 1,5 4-5,11 7 13,2 5-19,10-1 0,12 0 0,9-2 0,7-5 0,9-7 0,0-7 0,-2-6 0,-7-7 0,-6-7 0,-9-4 0,-5-4 0,-7-2 0,-4 0 0,-1 2 0,-1 7 0,-2 5 0,1 6 0,4 0 0,-1 8 0,7 3 0,4 11 0,9 8 0,11 6 0,12 9-152,12-2-140,13-3-126,7-7-160,5-17-172,1-6-46,-6-14-245,-4-5 0,-7-10 2573,-5-1-1911,-12-8 159,-10-2 220,-17-3 152,-14 2 140,-10 3 126,-13 7 159,-8 3 173,-8 4 46,-6 3-245,-4 6-172,2 4-159,3 5-220,6 8 0,2 8 0,3 7 0,8 5 0,8 5 0,4 1 0,11-1 0,9-5 0,9-6 0,7-5 0,10-8 0,3-9 0,3-9 0,-7-13 0,-3-12 0,-7-10 0,-9-9 0,-7-11 0,-9-7 0,-4-4 0,-2-5 0,-2 1 0,-2 8 0,0 17 0,2 12 0,-2 21 0,0 13 0,-3 16 0,1 17 0,0 15 0,2 17 0,3 14 0,8 10 0,6 5 0,3 4-42,6 2-251,6-2-343,-1-18-405,-2-6 0,-3-18 0</inkml:trace>
  <inkml:trace contextRef="#ctx0" brushRef="#br0" timeOffset="17215.6319">26086 4083 8191,'3'-4'0,"4"2"0,10-1 0,17 0 0,15 0 0,14 6 0,14-3 0,2 0 0,-2 0 0,-12-3 0,-18 3 0,-15 0 0,-16-1 0,-13 1 0,-5 0 0,2 0-401,0 4-177,-1-1-221,-8-6-483,-7 11 0,-7 0 0,-7-6 0</inkml:trace>
  <inkml:trace contextRef="#ctx0" brushRef="#br0" timeOffset="21935.1398">17962 6298 7065,'-2'-1'125,"2"1"0,0 0 0,0-2 0,0 2 0,0 0 0,5-3 0,8 3 0,17-3 1,19 0-126,17 2 0,15-2 0,3 3 0,-6 0 0,-12 0 0,-14 0 0,-15 0 0,-13 0 0,-12 0 0,-8 0 0,-1 0-28,-6 0-265,7 0-378,-1-3-768,-3 2 0,-4 1 0,-6-1 0</inkml:trace>
  <inkml:trace contextRef="#ctx0" brushRef="#br0" timeOffset="22215.1403">18180 6798 8191,'0'2'0,"1"1"0,9-2 0,12 0 0,10 1 0,14-4 0,10 1 0,7 0 0,1 0 0,-7 1 0,-4-2 0,-11 2 0,-11 0-116,-6 0-259,-3 0-317,10-5-709,-21 3 0,-1-2 0,5-6 0</inkml:trace>
  <inkml:trace contextRef="#ctx0" brushRef="#br0" timeOffset="22825.1411">19421 6295 6964,'-1'-3'136,"1"-1"0,0-1 1,0 1-1,9 3 0,12 0 1,18-1-1,25 1 0,22-2 1,16 0-137,3 1 0,-8-1 0,-18 3 0,-22-2 0,-23 2 0,-20 0-230,-9 0-101,-17 3-156,-9-3-271,-17 4-519,-8 2 0,-9 8 3032,4-12-2385,12 3 196,18-2 153,8-3 217,12-9 64,2 8 230,-1-1 101,0-1 156,0 2 271,0 1 41,0 1-169,0 8-196,0 6-153,0 14-217,0 8-64,0 11 0,0 5 0,0 2 0,0-1 0,0-1-84,-1-1-245,1-2-255,-3-19-693,-3 7 0,-5-7 0</inkml:trace>
  <inkml:trace contextRef="#ctx0" brushRef="#br0" timeOffset="23087.1428">19670 6963 4667,'-13'-2'270,"-6"2"97,-3-1 1,-2-1-1,9 4 1,6-4-1,7 1 1,-1 0-1,14 1 1,17 0-152,15 0-118,21 0-98,19 1 0,8 0 0,-3 2 0,-8 0 0,-14 0 0,-11 0 0,-14 3-292,-10 0-241,-3-4-167,-9-10-633,-5 2 0,-4-4 0,0-12 0</inkml:trace>
  <inkml:trace contextRef="#ctx0" brushRef="#br0" timeOffset="23679.6436">20624 6611 8191,'4'-4'0,"-1"1"0,0 2 0,1 5 0,-1 9 0,-1 15 0,-2 8 0,-2 15 0,-1 4 0,-2 4 0,-2 3 0,-2-6 0,0-5-97,0-8-128,2-14-37,2-9-43,2-16-38,1-16 1,1-20 49,1-13 47,1-17 47,7-11 179,3-4 116,5 3 130,8 5 35,10 11 45,3 9 37,14 11-1,3 8-49,9 9-47,0 10-48,-2 5-177,-5 14-21,-12 6 0,-13 10 0,-17 5-15,-15 7-32,-21 0 3,-14 0 6,-10-2-4,1-6 12,-4-5 8,9-3 14,8-4 8,8-3 0,8-1 15,9-2 32,4 2-3,7 5-6,10 3 4,8 2-12,14 3-8,9 0-14,8-3-8,6-1-124,4-3-199,2-4-249,4-11-228,-8-2-474,-5-10 0,-9-13 0,-9-12 0</inkml:trace>
  <inkml:trace contextRef="#ctx0" brushRef="#br0" timeOffset="24309.6445">21538 6620 8191,'0'-4'0,"1"1"0,1 3 0,-2 4 0,1 8 0,-1 12 0,0 9 0,2 6 0,-2 3 0,1 2 0,-1-3 0,0-7 0,2-9 0,-2-8 0,0-9 0,0-8 0,0-11 0,0-10 0,0-10 0,4-10 0,3-13 0,7-3 0,4-1 0,5-1 0,-3 9 0,-4 10 0,0 12 0,-1 12 0,3 9 0,5 7 0,2 11 0,5 4 0,-2 10 0,-1 6 0,-2 10 0,-4 0 0,-3-1 0,-6-3 0,-1-5 0,-5-11 0,-2-7 0,-1-8-13,10-9-80,4-12 11,8-6 56,6-9 26,7-8 0,-4-1 0,4 0 0,-3 5 0,-3 2 0,-7 10 13,0 6 80,-8 7-12,5 7-54,-3 9-27,0 5 0,-4 9 0,-3 8 0,-6 11 0,-5 3 0,2 4 0,-6 2-32,3 0-328,3-1-308,-3-33-758,4 16 0,8-11 0,14-13 0</inkml:trace>
  <inkml:trace contextRef="#ctx0" brushRef="#br0" timeOffset="24669.645">22852 6636 8191,'-3'-21'0,"-6"-2"0,-5-4-45,-14-2-89,0 10-18,-10 9-26,0 5-27,7 6-8,8 11-3,11 9 8,8 7 1,8 7 4,12 4 63,8 1 131,7-1 62,5-2 59,-1-5 41,-4 2 20,-8-8 4,-7-2-15,-7-5-5,-6-4 14,-11-2 13,-10-3-40,-8-3-45,-9-5-33,-11 0-154,0-4-136,1-5-132,11-1-255,5-21-719,15 15 0,12-3 0,15-3 0</inkml:trace>
  <inkml:trace contextRef="#ctx0" brushRef="#br0" timeOffset="24859.6453">23320 6753 8191,'1'0'0,"2"0"0,0 0 0,5 0 0,1 0-134,13 0-451,4-13-909,10 6 0,3-5 0,7-6 0</inkml:trace>
  <inkml:trace contextRef="#ctx0" brushRef="#br0" timeOffset="25112.1457">23943 6312 8191,'2'-1'0,"1"1"0,1 2 0,0 6 0,-1 9 0,2 15 0,0 9 0,-2 13 0,-1 6 0,-2 7 0,-5-1-143,-5-1-167,-1-9-156,-2-10-215,4-25-637,-7-11 0,5-17 0,6-22 0</inkml:trace>
  <inkml:trace contextRef="#ctx0" brushRef="#br0" timeOffset="25474.6462">24033 6240 8040,'20'-33'17,"15"-3"0,14-2-1,16-1 1,5 15 0,6 19-1,1 4 1,-3 9 0,-9 8 0,-13 7-17,-20 6 0,-17 8 0,-21-1-13,-19-3-4,-11 0 1,-10-3 0,-9-1 0,-3-3 16,5-2 0,5-1 0,9-1 0,13-1 0,10 0 13,10 3 3,9 0 1,10 5-1,10 4 0,11 2-16,6-1 0,8 2 0,1-2-49,3-4-231,3 0-246,0-11-225,-8-12-566,-2-3 0,-4-11 0</inkml:trace>
  <inkml:trace contextRef="#ctx0" brushRef="#br0" timeOffset="25846.6601">25048 6505 8191,'1'-3'0,"1"0"0,-1 0 0,1 2 0,-2 1 0,0 10 0,0 8 0,0 8 0,-2 11 0,-4 8 0,-1 3 0,-3 1 0,-1-3 0,3-5 0,2-6 0,3-6 0,2-7 0,1-6 0,0-4 0,0-3 0,7-4 0,8 0 0,14-1 0,12-2 0,13 0 0,4-1 0,-2-1 0,-7-1 0,-10 1 0,-11 0 0,-14 0 0,-5 0 0,-7 0-310,1 0-431,-13 0-687,-7 0 0,-6 0 0</inkml:trace>
  <inkml:trace contextRef="#ctx0" brushRef="#br0" timeOffset="26749.1632">18544 8538 5594,'-11'-9'286,"0"3"1,-1-3 0,1 1-1,8 4 1,2 3 0,2-1-1,2 2 1,10 0 0,13 0-270,13 3-17,14 0 0,9 3 0,-4 2 0,-4 4 0,-10-5 0,-11 0 0,-8-2-22,-10 0-280,-6 1-236,-4-5-246,-5-1-525,-5 5 0,-2-5 0</inkml:trace>
  <inkml:trace contextRef="#ctx0" brushRef="#br0" timeOffset="27001.1648">18659 8851 5520,'0'0'216,"6"0"43,10 0 16,11 3 5,12 0 1,7-3 0,6 3-1,-10-3 1,-7 2-149,-9 1-312,-10 1-291,-5-4-248,0 0-568,-7 0 0,-3-2 0</inkml:trace>
  <inkml:trace contextRef="#ctx0" brushRef="#br0" timeOffset="29300.1704">20797 8442 2074,'0'1'266,"0"-1"74,2 0 78,1-4 214,-2-7 0,6-2 0,-2-2 0,0-2 0,0 3 0,-2 3-202,-2 4-64,1 1-75,-2 3-77,0 3-214,1 2 0,2 10 0,-1 14 0,4 12 0,-3 20 0,3 9 0,0 5 0,0 0 0,1-5 0,-1-5 0,-1-6-271,1-10-271,0-22-933,1 1 0,-3-13 0,2-8 0</inkml:trace>
  <inkml:trace contextRef="#ctx0" brushRef="#br0" timeOffset="29810.1712">21460 8526 4587,'3'-20'398,"1"1"0,5-4-1,8-1 1,8 12 0,5 8 0,5 0 0,-2 3 0,-3 2 0,-5 6-375,-11 5-23,-4 9 0,-8 11 0,-14 9 0,-12 6 0,-21 1 0,-13-3-173,-11-6-85,-6-5-74,6-10-26,11-7 20,16-10 106,16-4 141,16-6 91,8-3 0,12 3 0,9 3 173,7 0 84,6 9 76,7 6 25,-3 5-20,-1 5-106,-3 2-141,-7 0-91,4-3 0,2 1-348,8-6-408,1-9-661,3-1 0,-1-4 0,0-5 0</inkml:trace>
  <inkml:trace contextRef="#ctx0" brushRef="#br0" timeOffset="30140.1717">21973 8797 7529,'0'-5'74,"2"1"-1,1 1 1,2-2-1,1 4 1,5 1-1,-1 0 1,4 1-1,1 1 1,-5 1-74,-4-1 0,-3-1 0,-3-1 0,0 0 0,-3-1 0,-3-4 0,-3 2 0,-1-3 0,-1 0 0,2 2-60,5 1-255,4 1-331,0 2-788,1 0 0,4 0 0</inkml:trace>
  <inkml:trace contextRef="#ctx0" brushRef="#br0" timeOffset="30930.1728">22381 8364 6183,'5'-3'223,"10"-1"0,14 3 0,12-2 0,11 3 0,8 0 0,-1 0 0,-7 0 0,-11 0 1,-11 0-224,-8 0 0,-12 0 0,-6 0 0,-2 0 0,-2 0 0,0 2 0,-3 8 0,-4 13 0,-9 13 0,-6 16 0,-7 14 0,-3 7 0,-2 5 0,2-1 0,6-3 0,0-4 0,1-8-131,4-6-202,8-8-298,-1-22-788,5-1 0,6-16 0,1-7 0</inkml:trace>
  <inkml:trace contextRef="#ctx0" brushRef="#br0" timeOffset="31112.1743">22391 8906 6262,'0'-5'214,"0"-3"0,9 1 1,11 2-1,12 4 0,10 1 1,15 2-272,13 2-373,8-8-982,-9 6 0,1-8 0,0-5 0</inkml:trace>
  <inkml:trace contextRef="#ctx0" brushRef="#br0" timeOffset="31606.6762">23585 8468 8191,'0'-1'0,"3"1"0,2 0 0,2 5 0,6 5 0,1 15 0,3 11 0,2 11 0,-1 7 0,-3 3 0,1-2 0,2-5 0,-5-8 0,1-8 0,1-10 0,5-8 0,4-10 0,6-9 0,5-9 0,0-12 0,0-5 0,-4-8 0,-2-7 0,0-1 0,-3-4 0,0 1 0,-4 0 0,-2 4 0,-4 10 0,-8 8 0,-2 6 0,-3 9 0,-3 8-283,2 0-381,-8 4-784,-4 1 0,-8 0 0,-5-2 0</inkml:trace>
  <inkml:trace contextRef="#ctx0" brushRef="#br0" timeOffset="32056.6769">23561 8601 31,'35'-9'1</inkml:trace>
  <inkml:trace contextRef="#ctx0" brushRef="#br0" timeOffset="34871.1826">21703 9454 5387,'-8'-1'67,"-2"1"54,-1-2 66,2-1 97,6 3 1,2-1-1,3-1 0,16 1 0,28 1 1,29 3-41,38 3-26,31 1-55,15 5-65,-2-2-98,-9 0 0,-12-3 0,-21-5 0,-13 0 0,-22-2 0,-19 0 0,-25 0 0,-18 0 0,-12 0-73,-9 0-232,-6 1-274,-19-39-867,-12 35 0,-16 0 0,-13 0 0</inkml:trace>
  <inkml:trace contextRef="#ctx0" brushRef="#br0" timeOffset="35191.183">21510 9729 6305,'-5'-3'210,"2"0"-1,0-2 1,10-2-1,21 5 1,28-6-1,32-3 1,36 1-1,34 5 1,24 3-210,11 5 0,1 3 0,-5 5 0,-22-1 0,-28 2 0,-28-1 0,-33-1 0,-35-3 0,-21-3-72,-15 0-226,-8 0-323,-14-6-819,-7 3 0,1-2 0</inkml:trace>
  <inkml:trace contextRef="#ctx0" brushRef="#br0" timeOffset="36455.6861">22345 7933 46,'-6'3'2,"-3"1"1,4-1 0,-1-1-1,9-5-13,-3 4 0,2-4 0,-4-1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1T08:40:54.9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3777 3612 4736,'-2'-6'0,"1"2"-6,-1 0 1,1-2 7,14 3 35,9 3 15,16-5 30,16-2 33,18 0 18,8-1 27,-1-2 8,-5 1 13,-10 1-16,-16 7-61,-15-2-130,-13 3-174,-8 3-322,-10-3-513,-20 5 0,-14 2 0,-8-1 0</inkml:trace>
  <inkml:trace contextRef="#ctx0" brushRef="#br0" timeOffset="223.0127">4097 3586 5854,'0'3'-26,"1"3"10,4 8 20,1 10 17,3 7 6,3 14 20,1 9-22,2 5 29,-1 4-92,3-2-125,3-4-290,-3-13-614,-12-2 0,2-10 0,-12-12 0</inkml:trace>
  <inkml:trace contextRef="#ctx0" brushRef="#br0" timeOffset="475.0271">3772 4242 4853,'-16'7'86,"0"2"38,6 0 91,3-1 59,30-6 66,22-2 0,17-4 0,17-2 1,10-6-1,-1 0-65,-12-3-21,-15 3-37,-18 5-93,-14 0-203,-9 5-223,-8 2-155,5 0-267,-7-5-588,6-2 0,1-4 0,9-7 0</inkml:trace>
  <inkml:trace contextRef="#ctx0" brushRef="#br0" timeOffset="856.0489">4708 3800 8191,'0'-11'0,"4"-3"0,10-2-6,10-4 1,14 1-25,15 5-107,6 4-97,-1 6-69,-9 8-74,-16 14-11,-16 10-10,-16 8 2,-15 12 21,-13 4 48,-8 1 57,-3 0 139,-2-3 118,4-6 78,11-5 81,10-7 18,7-6 12,13-6 10,11-6-6,11-5-61,12-3-84,10-5-103,10-1-127,2-4-194,-2-15-196,-10 0-342,-19 2 0,-13-3 0</inkml:trace>
  <inkml:trace contextRef="#ctx0" brushRef="#br0" timeOffset="1071.061">4738 4075 5480,'9'0'56,"11"-4"36,10-4 38,14-3 14,6-2-56,6-2-176,14 3-390,-17-12-606,-9 12 0,-10 0 0,-4-3 0</inkml:trace>
  <inkml:trace contextRef="#ctx0" brushRef="#br0" timeOffset="1704.0974">5499 3873 8191,'1'0'0,"4"0"0,3 4 0,2 8 0,5 8 0,2 8 0,0 10 0,-2 4 0,-2 1 0,-4 0 0,-5-4-91,-3-6-60,-1-10-33,-3-12-55,-2-7-40,-1-15-2,-3-9 3,1-10 16,2-5 33,4-8 81,1 5 194,4 2 105,7 8 33,9 5 55,7 9 40,8 6 2,5 6-3,3 8-16,1 9-33,-2 6-81,-6 8-103,-8 7-105,-8 3-143,-10 0-41,-7-6-50,-2-3-104,-5-14-87,-7-9-68,-2-14 21,0-8 55,0-10 62,8-10 130,6-5 215,6 0 88,8-1 93,7 5 197,5 4 153,12 5 93,9 7-23,5 9-53,0 6-64,0 10-69,-3 10-72,-9 12-47,-6 5-44,-8 12-147,-6 6-235,-10 0-156,-4 0-147,0-12-263,-5-22-491,2 5 0,0-15 0,2-13 0</inkml:trace>
  <inkml:trace contextRef="#ctx0" brushRef="#br0" timeOffset="1903.1088">6590 4004 8191,'2'-2'0,"2"0"0,1 5 0,3 4 0,-1 8 0,1 7-17,-1 6-197,1 7-133,-2-2-179,2-13-260,-5-10-474,-1-5 0,-2-15 0,-4-15 0</inkml:trace>
  <inkml:trace contextRef="#ctx0" brushRef="#br0" timeOffset="2028.116">6462 3673 7562,'-5'-16'-190,"3"2"-296,4 1-222,-3 4-527,10 13 0,8 14 0,5 0 0</inkml:trace>
  <inkml:trace contextRef="#ctx0" brushRef="#br0" timeOffset="2453.1403">6872 3838 8177,'8'5'-24,"6"4"-6,3 5 1,3 6 6,2 6 8,-5 5 5,-4 6-61,-3 4-131,-4 1-40,-5-2-20,-1-6-21,-1-8-19,-5-9-46,3-11-49,-2-12-14,-1-8-3,3-11 72,1-5 174,5-6 92,3 0 94,4 1 78,5 2 226,6 5 56,4 6 42,7 7 6,8 9-2,5 3-11,4 4-44,-1 10-50,-2 4-62,-10 6-81,-9 7-348,-14 5-122,-6 3-173,-4-4-271,-4-8-557,-10 0 0,2-8 0</inkml:trace>
  <inkml:trace contextRef="#ctx0" brushRef="#br0" timeOffset="2641.151">7667 3924 8191,'12'-8'0,"5"-2"0,7 0 0,7-2 0,3 5-275,4 4-377,-3-4-800,-19 8 0,-8 5 0,-14 4 0</inkml:trace>
  <inkml:trace contextRef="#ctx0" brushRef="#br0" timeOffset="2803.1603">7747 4098 6817,'7'1'150,"10"-1"-1,6 0-59,11 0-195,8 0-228,5-7-270,0-4-630,-7 4 0,-3-1 0</inkml:trace>
  <inkml:trace contextRef="#ctx0" brushRef="#br0" timeOffset="3461.1979">8664 3567 3511,'0'-8'200,"0"-3"69,0-3 176,0 1 35,0 1-1,0 3 1,0 4-1,0 3 1,4 2-1,3 12-115,2 10-84,8 17-69,4 12-177,3 13-34,1 3 0,-1-1 0,-4-6 0,-2-6 0,-5-7 0,-2-9-143,-5-5-142,-3-8-162,20-15-1016,-16 0 0,5-9 0,1-10 0</inkml:trace>
  <inkml:trace contextRef="#ctx0" brushRef="#br0" timeOffset="4083.2335">9208 3713 6192,'6'-3'46,"2"2"-2,4 1-24,5 5 14,1 11 40,0 8 18,1 11 11,-4 10 26,-4 3 4,1 1-68,-6-4-2,-5-8 4,0-12 57,-1-9 32,0-10-49,0-7-41,0-13 6,0-6-28,0-12-3,0-2 40,3-7 15,5 1-1,0-1-32,1 6-47,3 7 8,2 6 25,0 9-19,11 9 2,4 7 1,4 6-33,2 8 0,-1 8 0,-5 3 0,-4 4-81,-8-3-109,-8-6-52,-5-7-21,-3-6-15,-2-6-13,0-7 1,1-7 2,0-7 19,0-6 16,4-6 87,7-6 118,5 2 56,7-1 31,8 4 24,0 4 16,6 11 4,0 9 91,2 12-8,-3 10-21,-4 13-4,-8 5-12,-9 10-4,-5-1-92,-7 1-117,-3-5-292,43-15-875,-43-3 0,5-15 0,6-11 0</inkml:trace>
  <inkml:trace contextRef="#ctx0" brushRef="#br0" timeOffset="4490.2568">10536 3646 6268,'-1'2'-24,"-5"10"12,-8 9 32,-4 11 37,-2 9 30,-3 12 21,4 3 20,2-1 9,5 0-66,5-11-24,0-10-3,4-14-65,2-13-41,1-17-24,0-16-31,3-13-2,2-12 42,5-13 24,1-10 138,6-2 89,2-7-4,-1 8 51,-2 6 10,0 17-12,-4 16 0,2 21-20,2 15-60,6 19-35,7 16-70,4 14-34,3 13 0,1 10-17,-2 1-313,2 4-331,-3-12-133,-10-4-483,-11-10 0,-3-17 0,-11-17 0</inkml:trace>
  <inkml:trace contextRef="#ctx0" brushRef="#br0" timeOffset="4683.2676">10417 3905 5240,'17'-3'261,"17"-1"7,20 1-80,18-3-228,18 2-443,-8-28-603,-14 21 0,-23-4 0,-24-2 0</inkml:trace>
  <inkml:trace contextRef="#ctx0" brushRef="#br0" timeOffset="5560.318">4110 5425 3754,'-17'-4'142,"-3"-6"149,-2-1 159,3-1 0,15 2 0,8 3 0,16 2 0,21 0 0,19 2-1,18-3-61,15 0-114,-2 4-376,-3-1-300,-15 2-171,10-5-811,-53 4 0,-19-1 0,-25 0 0</inkml:trace>
  <inkml:trace contextRef="#ctx0" brushRef="#br0" timeOffset="5891.3369">4296 5361 4750,'-10'0'53,"1"0"-14,4 5 25,-1 7 34,10 14 10,6 11 5,6 18 7,0 11 5,7 8-12,-1 5-110,-5-2-31,-6-4-73,-5-9-111,-6-10-167,-6-16-169,-14-7-315,-7-8 0,-11-7 0,-25-3 0,2 3 3863,3-4-3310,-1-4 80,9-3 97,21-5 152,5 3 101,12-3 144,19 0 179,22-3 190,23 0 159,22 0-102,15-6-148,15-1-240,2 1-327,8-3-432,-6-3-406</inkml:trace>
  <inkml:trace contextRef="#ctx0" brushRef="#br0" timeOffset="6275.3589">4748 5729 8191,'9'-17'0,"11"-6"0,19-7 0,12-3 0,14 9 0,4 8 0,-1 7 0,-8 7 0,-9 13 0,-17 13 0,-17 12 0,-15 6 0,-16 12 0,-17 3 0,-3 1 0,-1-1 0,-4-7 0,12-7 0,11-5 0,9-10 0,14-5 0,19-5 0,14-5 0,18-7 0,12-3-35,9-3-136,-7-3-124,-4-2-228,-12-14-910,-24 4 0,-16-7 0,-25-1 0</inkml:trace>
  <inkml:trace contextRef="#ctx0" brushRef="#br0" timeOffset="6435.368">5018 5971 5602,'20'-3'-103,"21"-2"-77,21-2-150,36-11-667,-1 8 0,5-5 0,-8-2 0</inkml:trace>
  <inkml:trace contextRef="#ctx0" brushRef="#br0" timeOffset="7046.403">5786 5731 6216,'-4'-10'218,"3"0"1,-1 1 0,4 2-1,7 9 1,8 10 0,4 10-1,5 7 1,0 7 0,-6 8-212,-7 0-7,-7-2 0,-6-5 0,-4-5-26,-5-10-47,-4-11-76,1-10-18,-3-13 2,4-13 4,7-6 22,1-8 55,5-8 47,8 1 37,8 1 25,7 6 48,14 6 77,10 13 16,5 8-1,2 12-4,-1 10-21,-4 11-56,-8 6-47,-9 5-37,-8 9 0,-10 2 0,-9-4 0,-4-3 0,-7-7 0,-6-9-36,-2-10-133,2-8-50,0-9-7,6-12-3,5-8-2,10-8 10,6-10 33,6-1 80,7 5 102,8-1 41,5 11 134,3 8 50,-1 10 8,1 11 1,-7 10 3,-4 11-10,-9 11-33,-6 6-80,-7 8-101,-5 2-7,-3-2-46,-4-1-234,8-5-346,8-16-822,-1-4 2,9-12-1,18-12 0</inkml:trace>
  <inkml:trace contextRef="#ctx0" brushRef="#br0" timeOffset="7651.4376">7215 5779 6510,'-11'-15'187,"-9"-1"0,-18 1-1,-14 3 1,-8 10 0,-9 12-1,5 9 1,9 3 0,13 7 0,16 8-187,15 1 0,9 1 0,15-2 0,16-1 0,13-6 0,6-5 0,11-12 0,-2-6 0,-5-11 0,-7-8 0,-9-9 0,-11-8 0,-11-7 0,-8-6 0,-7-1 0,-7-4 0,-6 2 0,1 2 0,-1 8 0,0 11 0,6 14 0,2 8 0,5 16 0,1 8 0,8 12 0,8 4 0,6 4 0,7-3 0,4-8 0,-1-6 0,-4-10 0,0-11 0,-6-4 0,-1-7-27,1-13-18,-2-6 8,-2-6 18,5-7 19,-2-2 0,1 3 0,0 10 0,1 10 0,2 10 0,7 11 26,6 14 19,11 7-8,5 7-17,5 7-20,-2 3 0,-5-4 0,-10-4-134,-5-7-240,-3-11-326,5-17-696,-26-4 0,0-13 0,-9-13 0</inkml:trace>
  <inkml:trace contextRef="#ctx0" brushRef="#br0" timeOffset="7831.4477">7953 5646 6859,'-13'-9'148,"-10"4"0,-7 5 0,-9 14 0,3 17 0,0 16 0,4 8 0,8 11 0,6-1 0,7 2-362,5 1-216,10-10-317,-2-23-613,5-2 0,9-20 0</inkml:trace>
  <inkml:trace contextRef="#ctx0" brushRef="#br0" timeOffset="8019.4586">8219 5779 8191,'12'-7'0,"11"-2"0,7-1 0,6-1-25,3 3-273,7 5-322,-5-19-829,-8 17 0,-6 1 0,-9-1 0</inkml:trace>
  <inkml:trace contextRef="#ctx0" brushRef="#br0" timeOffset="8169.4672">8486 5848 4678,'4'6'384,"5"1"-1,10-1 1,7 1-1,4-3-234,27-3-1421,-20-1 0,-5-8 0,-13-9 0</inkml:trace>
  <inkml:trace contextRef="#ctx0" brushRef="#br0" timeOffset="8942.5114">9576 5475 6308,'0'-5'70,"-1"2"120,1-3 0,-2 0 0,5 4 1,-4 2-1,-1 1 0,0 6 1,0 7-1,-1 5-20,0 5-49,-3 3-121,2-1 0,-3-4-23,3-5-146,-1-4-76,4-2-37,1-5-11,0-4-19,0 0 5,4-4 8,7-2 23,7-2 55,7-3 104,5 0 212,5 0 112,-1 3 75,5 3 10,-1 6 21,-2 8-6,-7 8-8,-6 11-23,-10 6-56,-9 5-79,-10 0-67,-10-1-36,-13-6-38,-9-7-77,-12-5-218,-4-8-254,2-17-268,2-8-473,10-3 0,7-11 0,10-18 0</inkml:trace>
  <inkml:trace contextRef="#ctx0" brushRef="#br0" timeOffset="9150.5233">9557 5346 7403,'18'-12'88,"16"-2"-1,13-1 1,12-1-1,7 2 1,1 8-1,-8 2 1,-7 1-1,-13 2 1,-15 1-300,-12 1-157,-8 3-218,-4-3-817,-8 6 0,0 2 0,3-3 0</inkml:trace>
  <inkml:trace contextRef="#ctx0" brushRef="#br0" timeOffset="9521.5446">10167 5436 4167,'0'0'282,"0"3"121,1 3 16,-4 2 0,-4 6 0,-1 5 0,-1 6 0,0 9 0,5 7 0,2 5-167,5 5-115,10 5-120,10-4-17,10-7 0,9-7 0,10-10 0,-1-13 0,-2-10 0,0-12 0,-5-16 0,-13-15 0,-8-7 0,-11-14 0,-16-1 0,-14-1 0,-14 6 0,-8 6 0,-6 11 0,-8 14-218,5 14-201,9 10-213,10 2-752,9 16 0,13 5 0,15-3 0</inkml:trace>
  <inkml:trace contextRef="#ctx0" brushRef="#br0" timeOffset="10176.582">10724 5511 8191,'3'-7'0,"0"2"0,2-2 0,0 2 0,2 6 0,2 10 0,2 10 0,2 9 0,0 8 0,-6 6 0,-1-1 0,-3-7 0,-3-9 0,0-11 0,0-7 0,0-8 0,0-10 0,0-10 0,0-10 0,5-5 0,2-7 0,4 1 0,7 2 0,6 2 0,7 4 0,3 4 0,8 8 0,0 7 0,2 9 0,-3 11 0,-3 10 0,-7 8 0,-5 13 0,-7 11 0,-12 1 0,-2-1 0,-8-4 0,-2-10 0,-3-13-112,-1-13-123,0-12-24,4-15 0,2-13 6,4-10 10,9-7 80,7-4 163,4 5 0,6 4 0,7 5 111,3 8 124,2 9 25,6 11-1,1 5-6,0 8-11,-3 9-78,-3 9-164,-10 9 0,-7 10 0,-11 7 0,-8 8-218,-3 3-153,-2-3-243,1-11-203,0-10-417,3-13 0,5-17 0,10-17 0</inkml:trace>
  <inkml:trace contextRef="#ctx0" brushRef="#br0" timeOffset="10609.6068">12025 5439 8191,'0'-6'0,"0"1"0,0 4 0,0 7 0,-2 10 0,-2 17 0,-2 12 0,-2 11 0,1 1 0,1-2 0,3-7 0,3-12 0,-2-13 0,2-12 0,2-13 0,-2-13 0,0-16 0,0-13 0,0-7 0,3-11 0,4-1 0,3-3 0,3 0 0,6 2 0,0 6 0,-1 12 0,4 14 0,3 13 0,5 15 0,4 16 0,2 15 0,2 15 0,1 10 0,-3 11 0,0 4 0,-3-2 0,-5 1 0,-6-4-269,-5-8-197,4-15-327,-15-8-539,-4-15 0,-10-12 0,-7-15 0</inkml:trace>
  <inkml:trace contextRef="#ctx0" brushRef="#br0" timeOffset="10799.6177">11995 5602 8191,'28'-4'0,"14"-2"0,13 0 0,12-2 0,-8 4-48,-6 1-615,-25-9-833,-21 10 0,-30-1 0</inkml:trace>
  <inkml:trace contextRef="#ctx0" brushRef="#br0" timeOffset="21663.2389">4942 7287 3480,'-10'-5'100,"-1"1"39,1-2 27,-3-1 23,9 6 20,3-2-2,4 2 51,12-1 12,16 4 18,12-4-58,21 2-26,10 0-30,5 0-28,-3 0-12,-11 0-22,-9 0 11,-17 0-115,-11 0-97,-13 0-164,-7 0-226,-7-8-644,-14 7 0,-6-2 0,-9-3 0</inkml:trace>
  <inkml:trace contextRef="#ctx0" brushRef="#br0" timeOffset="21904.2528">5149 7290 3894,'-3'2'10,"-2"5"48,-2 5 92,-1 10 65,0 12 94,2 13 18,3 13 18,2 9 13,2 6-2,4 3-68,3-7-92,-2-6-108,1-7-236,2-12-254,-2-21-806,-7 0 0,-5-9 0,-9-12 0</inkml:trace>
  <inkml:trace contextRef="#ctx0" brushRef="#br0" timeOffset="22141.2664">4771 8006 4263,'-10'-3'125,"-1"2"31,2-2 16,2 2 167,14 1 63,16 0 1,19-2-1,17 4 0,22-4 1,8 2-97,1 0-28,-4-2-31,-13 0-18,-15-1-367,-18 3-154,-11-3-126,-16 3-208,-9-29-704,-4 23 0,0 0 0,0-12 0</inkml:trace>
  <inkml:trace contextRef="#ctx0" brushRef="#br0" timeOffset="22532.2887">5691 7527 5489,'-1'0'43,"-4"1"79,1 3 81,-3 9 53,2 5 14,1 9 1,1 12 0,3 7 0,1 8-1,1 0-5,-1 2-36,2-7-81,-1-5-80,2-9-53,-1-6-15,3-5 0,0-8 0,6-5 0,3-3 0,10-6 0,2-1 0,6-1 0,3-2 0,3 2 0,-4-3-9,-2 2-174,-3-2-83,-1 3-140,-1 0-235,5-13-696,-14 6 0,-1 0 0,0-9 0</inkml:trace>
  <inkml:trace contextRef="#ctx0" brushRef="#br0" timeOffset="23219.328">6407 7736 8191,'0'-4'0,"0"4"0,2 0 0,0 0 0,4 8 0,3 8 0,-1 10 0,3 9 0,-1 8 0,-3 2 0,-4-3 0,-2-7-82,1-6-138,-4-8-69,1-9-92,-2-7-52,0-7 1,-1-10 9,-2-10 33,5-9 63,1-8 69,0-5 149,4-2 296,1 5 96,4 4 97,3 11 54,10 6-2,3 9-10,9 7-32,6 5-62,3 9-70,1 7-67,-7 6-192,-8 9-137,-9 3-91,-11 3-41,-6-3-68,-7-4-37,-5-5-22,-4-8-14,-3-8-12,-3-6-13,6-9 29,7-10 124,3-9 101,8-7 89,8-6 100,7-5 70,3 2 48,7-2 41,5 9 33,0 6 26,1 7 12,4 12 28,2 7 61,2 7-4,-1 12 2,-3 9-40,-3 3-29,-9 8-112,-8 2-162,-9-1-175,-5-1-241,-6-12-199,-2-12-534,-1 4 0,0-11 0,3-8 0</inkml:trace>
  <inkml:trace contextRef="#ctx0" brushRef="#br0" timeOffset="23390.3378">7366 7817 4911,'5'-6'95,"3"-1"6,2 3 27,0 1 32,-3 10 9,0 14-27,-1 7-110,3 7-194,8 1-953,-11 2 0,0-6 0,-2-9 0</inkml:trace>
  <inkml:trace contextRef="#ctx0" brushRef="#br0" timeOffset="23533.346">7435 7533 7616,'0'-9'-534,"0"-15"-882,0 16 0,0-1 0,3 9 0</inkml:trace>
  <inkml:trace contextRef="#ctx0" brushRef="#br0" timeOffset="23965.3707">7754 7735 8191,'13'5'0,"3"4"-6,1 0-13,3 10-3,-6 3 6,-7 3 2,-3 9-61,-1 2-139,-3 2-56,0-4-94,-4-2-77,1-10-10,-2-10-28,0-6-63,0-12 0,2-6 16,2-9 115,1-4 196,0-10 127,1-2 166,5-1 110,4-2 52,6 2 88,3 7 120,6 5 20,3 12 2,4 9-33,1 5-39,2 10-60,-1 6-70,0 6-27,-5 6-80,-5 5-200,-5 1-203,-3 0-314,-6-15-788,-6 3 0,-2-7 0,-1-9 0</inkml:trace>
  <inkml:trace contextRef="#ctx0" brushRef="#br0" timeOffset="24158.3817">8543 7771 7984,'6'-4'8,"8"1"-46,4 0-168,8 3-202,10-5-359,-2-9-547,-7 13 0,-5 0 0,-9-2 0</inkml:trace>
  <inkml:trace contextRef="#ctx0" brushRef="#br0" timeOffset="24315.3907">8589 7986 5458,'8'0'-4,"17"0"-118,8 0-148,28-9-270,-5 7-364,10-10 0,1-2 0,0-10 0</inkml:trace>
  <inkml:trace contextRef="#ctx0" brushRef="#br0" timeOffset="24687.412">9505 7615 6786,'-21'-1'12,"-12"-2"36,-12-1 5,-11 1 12,-2-2 11,7 1 22,9-3 37,11-2 6,11-6 0,12-7-6,10-5-6,10-5-36,10-5-5,12 1-12,7-3-11,4 8-21,0 6-38,-3 10-6,-10 10 0,-11 14 0,-8 14 0,-7 12 0,-3 10 0,-7 15 0,-1 5 0,4 5 0,1 3 0,-2 4-232,10-2-389,-4-26-846,-3 11 0,3-13 0,4-12 0</inkml:trace>
  <inkml:trace contextRef="#ctx0" brushRef="#br0" timeOffset="24835.4205">9500 8202 6111,'7'1'74,"2"1"-111,29-1-497,-23-2-588,-2-2 0,-3-8 0,-1-4 0</inkml:trace>
  <inkml:trace contextRef="#ctx0" brushRef="#br0" timeOffset="25908.4818">4621 9310 3869,'-1'0'179,"1"-3"66,-2 1 151,2-2 47,3 0 0,10-1 0,12-1 1,21 1-1,17 0 0,15 2-110,5-3-68,-1 3-67,-11-2-151,-12 3-47,-14 1-207,-17 6-209,-16-1-114,-7-2-285,-25 0-429,-11 2 0,-12-4 0,-4-6 0</inkml:trace>
  <inkml:trace contextRef="#ctx0" brushRef="#br0" timeOffset="26095.4925">4896 9256 4578,'0'0'104,"0"5"28,2 5 32,5 11 115,1 11 90,0 11 0,3 8-1,1 9 1,0 3 0,4 3-75,-2 0-29,4 0-295,-4-2-231,3-12-440,-11-13-632,-3 3 0,-10-9 0,-12-11 0</inkml:trace>
  <inkml:trace contextRef="#ctx0" brushRef="#br0" timeOffset="26348.507">4461 10023 6067,'21'0'2,"17"0"78,20-2 127,20-1 4,7-1 1,7-5-1,-4 1 0,-4-1 0,-12 3 0,-11 4-193,-13 1-122,-17 1-236,-5-1-420,-18-12-527,-4 6 0,-4-2 0,1-9 0</inkml:trace>
  <inkml:trace contextRef="#ctx0" brushRef="#br0" timeOffset="26718.5282">5561 9589 6614,'2'-6'94,"-2"1"-51,1 1 41,0 1 84,-1 8 1,6 7 0,-2 10 0,5 10-1,1 8 1,3 10-110,-3 4 15,-1 3 52,-1-3-41,-2-3-85,-3-6 0,2-9 0,-4-8 0,1-9 0,-1-6 0,2-3 0,0-6 0,8 0 0,7-4 0,9 1 0,9-1 0,7 0 0,4-1 0,0 1-194,0 0-237,25-9-1082,-26 1 0,1-2 0,-7-10 0</inkml:trace>
  <inkml:trace contextRef="#ctx0" brushRef="#br0" timeOffset="27387.5664">6400 9739 8191,'4'-1'0,"2"1"0,3 1 0,4 4 0,0 8 0,1 10 0,-2 8 0,-6 7 0,-4 3 0,1 0 0,-3-5-99,-3-9-111,2-6-58,-2-13-118,3-12-46,-1-13 3,1-13 49,5-10 62,8-4 75,2-7 110,5 4 224,6 4 119,4 5 57,5 9 120,5 7 44,9 10-2,3 6-48,2 10-64,1 10-74,-6 10-110,-12 11-124,-9 8-9,-10 1 0,-13 1 0,-7-5 0,-5-7 0,-1-9 0,-7-10 0,-2-10 0,4-10 0,1-10 0,6-8 0,11-5 0,8-5 0,4-2 0,11 3 0,9 0 0,6 3 0,2 4 0,4 7 0,2 8 0,-8 8 0,-2 11 0,-8 13 0,-9 12 0,-11 9 0,-9 8 0,-4 6 0,-2-3-135,-3-2-256,4-6-376,-5-20-612,0-1 0,5-15 0,4-10 0</inkml:trace>
  <inkml:trace contextRef="#ctx0" brushRef="#br0" timeOffset="28048.6043">7823 9782 7745,'-3'-10'50,"-6"1"-1,-10 0 1,-9 2-1,-7 5 1,-9 10-1,-1 5 1,3 7-1,9 8 1,9 5-50,7 6 0,10-1 0,4-5 0,3-5 0,6-7 0,6-9 0,6-6-16,4-4-94,11-7-44,-1-7-22,0-4-4,-3-5 10,-4-8 6,-5-1 38,-5-2 84,-7-2 42,-5 4 16,-2 2 93,-2 5 45,1 7 22,0 8 4,0 4-10,0 6-6,0 9-38,1 7-83,3 7-43,7 6 0,4 1 0,8 1 0,3-5 0,1-4 0,-3-6 0,-1-9 0,-1-5-5,-2-8-1,-1-8 4,1-6 2,-3-2 0,2-6 0,1 0 0,-1 3 0,1 4 0,5 5 0,1 6 5,7 6 1,3 7-4,4 11-2,4 9 0,1 9 0,-2 7 0,0 2 0,-4-5 0,-8-3 0,-7-11-178,-8-9-227,1-8-297,-5-22-679,-8-4 0,-4-8 0,-8-11 0</inkml:trace>
  <inkml:trace contextRef="#ctx0" brushRef="#br0" timeOffset="28248.6157">8464 9814 5152,'-8'-13'322,"-5"1"11,-7 4 1,-5 3-1,-1 15 1,-1 15-1,-4 8 1,5 11-1,2 7 1,3 4-297,4 2-25,7-2-223,6-6-211,9-9-334,3-13-604,5-7 0,10-11 0,12-16 0</inkml:trace>
  <inkml:trace contextRef="#ctx0" brushRef="#br0" timeOffset="28426.6259">8725 9786 8191,'11'-4'0,"6"0"0,14-2 0,9 0-302,14 0-445,-1-3-681,-9 5 0,-7 1 0,-13-2 0</inkml:trace>
  <inkml:trace contextRef="#ctx0" brushRef="#br0" timeOffset="28586.635">8958 9881 8191,'2'1'0,"2"3"0,9-2 0,9-1 0,8 0-114,19-2-359,23-21-1047,-8 11 0,2-7 0,-1-7 0</inkml:trace>
  <inkml:trace contextRef="#ctx0" brushRef="#br0" timeOffset="28983.6577">9787 9535 8191,'-9'-5'0,"-7"-2"0,-13-1 0,-11-6 0,-5 2 0,1-3 0,5-2 0,5-1 0,11-4 0,10-3 0,9 0 0,2-3 0,10-4 0,6 6 0,6 1 0,6 7 0,6 8 0,0 5 0,0 11 0,-5 9 0,-4 14 0,-7 8 0,-2 14 0,-6 6 0,-5 5 0,-2 2 0,1 2 0,-4 3-210,2 2-314,0-22-967,0 11 0,-1-9 0,1-10 0</inkml:trace>
  <inkml:trace contextRef="#ctx0" brushRef="#br0" timeOffset="29129.6661">9757 10098 7337,'4'1'44,"-1"1"-102,3-2-221,4-2-1129,-3 1 0,3-8 0,-3-2 0</inkml:trace>
  <inkml:trace contextRef="#ctx0" brushRef="#br0" timeOffset="42671.4406">6923 10897 3702,'0'33'170,"0"9"50,4 14 32,2 8 37,2-9 25,4-1 13,3 0 0,-4-1 0,-2 0-6,-7 0-188,-2-4-106,-4-3-112,-5-7-137,-2-9-229,1-19-679,-5-8 0,1-13 0,-2-14 0</inkml:trace>
  <inkml:trace contextRef="#ctx0" brushRef="#br0" timeOffset="43068.4632">6872 10868 6102,'23'-32'156,"13"-8"30,13-9 2,13-4-6,0 14-17,-2 14-12,-9 16-28,-9 11-29,-13 14-19,-15 14-132,-14 12-64,-15 8-38,-15 11 3,-11-3 13,-11-5 31,-6-5 60,4-10 112,4-10 61,13-8 19,14-8 30,10-2 9,9-5 10,15 1-6,18 1-7,13 4-14,10 1-48,15 2-83,-1 5-33,-7 0 0,-8 1-101,-3 4-246,-3 3-295,-4-11-778,-11 8 0,-1-2 0,-8-7 0</inkml:trace>
  <inkml:trace contextRef="#ctx0" brushRef="#br0" timeOffset="43412.483">7667 11110 8191,'0'-6'0,"0"-1"0,2 2 0,1-1 0,4 3 0,2 10 0,4 8 0,1 11 0,3 8 0,-2 15 0,-1 6 0,-4 2 0,-4-1 0,-1-2 0,-2-5 0,1-11 0,0-4 0,2-9 0,1-6 0,3-6 0,8-4 0,3-4 0,5-3 0,6-2 0,2-1-101,1-2-159,4-2-278,0-15-920,-4 4 0,-5-9 0,-3-2 0</inkml:trace>
  <inkml:trace contextRef="#ctx0" brushRef="#br0" timeOffset="43782.5042">8519 11144 8191,'0'-2'0,"2"-1"0,2 0 0,11-2 0,12 0-7,22 1-553,9-6-964,-2 5 0,-11 3 0,-10 1 0</inkml:trace>
  <inkml:trace contextRef="#ctx0" brushRef="#br0" timeOffset="43893.5105">8664 11373 7894,'0'6'-46,"7"1"-140,6 0-132,20-2-314,9-7-710,10-5 0,9-6 0,2-7 0</inkml:trace>
  <inkml:trace contextRef="#ctx0" brushRef="#br0" timeOffset="44258.5312">9559 11114 6939,'-13'-2'61,"-10"2"63,-11-2-1,-9 2 1,6 0-1,-2 0 1,5 0-1,7-3 1,4-4-125,3-5-82,8-11-89,6-7-78,5-6 15,10-6 19,12 0 64,8 5 94,7 3 58,12 9 0,0 6 124,-3 5 99,-4 7 11,0 4 16,-7 12-15,-2 9-19,-6 10-64,-6 12-93,-11 15-59,-5 5 0,-7 10 0,-4 5-225,-2 4-214,2-8-322,-3-5-592,1-9 0,4-1 0,-1-6 4602,2-14-4026,4-10-10,-2-9-566,4-2 0</inkml:trace>
  <inkml:trace contextRef="#ctx0" brushRef="#br0" timeOffset="108375.1987">17068 2773 1311,'-27'0'69,"-9"0"57,-5 0 52,-8 0 32,14 0 19,7 0 10,5 0 7,5 0 6,5 0 3,7 0-16,2 2-32,2-2-50,4 1-51,1-1-22,11 1 4,12 1 1,22 3-5,20-4 4,24 3 3,21-2 3,21 0 28,20-2 46,14 0 13,12-2-2,7 0-17,-8 1 16,-9-2 12,-13-2 15,-18 1 21,-17-1 3,-19-2 6,-19 3-42,-21-1 7,-19 2 7,-15 1 5,-12 1-26,-11-2-42,-3 2-209,-3 1-228,6 0-403,-6 0-625,-8 0 0,-3-3 0</inkml:trace>
  <inkml:trace contextRef="#ctx0" brushRef="#br0" timeOffset="110981.3477">19180 2510 2031,'-3'-9'220,"-1"-5"79,-2-2 59,1-3 49,2 2 60,0 5 60,1 2-30,2 6-47,0 1-5,3 10-136,6 13-32,7 14-47,5 17-55,3 20-49,0 14-46,-2 4-62,-5-4 28,-1-4 36,-4-16 21,-1-16 1,-2-12-7,-2-14 6,-3-10-5,3-8-1,1-14-12,-1-15 1,-1-16 2,-2-20 11,-1-15-16,-3-8-16,-4-5-30,4 5-37,1 11 0,-1 10 0,0 14 0,3 16 0,1 11 0,9 15 0,9 9 0,7 14 0,7 12 0,6 13 0,1 9 0,0 10 0,-1 1 0,0 1 0,-1-3 0,-8-7 0,-3-12 0,-7-7 0,-6-15 0,-5-8 0,1-7 0,-2-10 0,3-17 0,4-9 0,2-13 0,-1-9 0,3-4 0,-1 0 0,-2 5 0,0 6 0,-3 9 0,-3 9 0,-3 12 0,-2 5 0,0 7 0,1 3 0,2 9 0,7 9 0,0 8 0,4 11 0,4 11 0,1 2 0,4 6 0,-1-4 0,0-4 0,-2-9 0,-4-6 0,1-12 0,-5-8 0,5-7 0,2-10 0,2-10 0,1-11 0,3-7 0,-2-11 0,-1-4 0,-1 1 0,-3 2 0,-6 5 0,-3 10 0,-6 9 0,-4 12 0,-2 6 0,3 13 0,1 15 0,6 7 0,4 18 0,4 9 0,5 5 0,2-1 0,2-4 0,3-7 0,3-12 0,0-11 0,-1-8 0,1-13 0,-3-13 0,-6-11 0,-5-11 0,-5-12 0,-5-10 0,1-8 0,-2-7 0,2-2 0,0 5 0,1 7 0,-5 10 0,0 13 0,-4 9 0,1 13 0,0 4 0,3 14 0,4 13 0,5 13 0,2 14 0,5 14 0,0 8 0,2-1 0,-3-2 0,-1-5 0,-4-9 0,-5-15 0,0-8 0,-4-13 0,1-9 0,3-13 0,4-13 0,-3-17 0,5-11 0,1-11 0,-3-10 0,3-1 0,0 8 0,-4 7 0,-2 9 0,-5 14 0,-2 12 0,-4 7 0,1 7 0,4 8 0,3 10 0,0 11 0,5 7 0,-1 9 0,2 4 0,0 0 0,0-2 0,-1-4 0,-2-5 0,2-5 0,-3-5 0,-2-5 0,0-2 0,3-7 0,-3-2 0,0-4 0,6-1 0,3-3 0,2 0 0,2 0 0,1-3 0,1 1 0,-2-2 0,4-2 0,2 1 0,4 0 0,2-2 0,3 3 0,1-2 0,1 2 0,2 0 0,2 0 0,6 1 0,9-1 0,6 2 0,10-1 0,2 3 0,-6 0 0,-1 0 0,-11 0 0,-8 0 0,-3 0 0,2 0 0,-1 0 0,6 0 0,5 0 0,1 0 0,3 0 0,-2 0 0,2 0 0,-3 0 0,-2 0 0,-1 0 0,0 0 0,1 0 0,-1 0 0,-2 0 0,2 0 0,-4 0 0,-3 0 0,-6 0 0,0 0 0,-7 0 0,0 0 0,-6 0 0,0 0 0,-4 0 0,-5 0 0,-1 0 0,-3 0 0,-8 0 0,-5 0 0,-2-1 0,-5 1 0,-1-2 0,-2 2-88,0 2-219,-2 2-345,-2-4-776,-6 6 0,-3 0 0,-3-4 0</inkml:trace>
  <inkml:trace contextRef="#ctx0" brushRef="#br0" timeOffset="113094.4686">16807 2939 2522,'0'-13'126,"0"0"41,0-5 61,0-2 53,0 13 37,0-2 21,0 2 7,0 3 1,0 0 7,0 2-88,0 2-32,0-3-45,0 3-69,1 0-77,-1 0-47,3 3-24,4 9 2,2 8 0,4 13-2,0 15-4,0 13 2,-5 7 4,0 7 8,-4 5 23,-2 4 14,-1 6 3,-1-1-6,0 6-2,0 1-5,0 3 1,0-2-6,-3 5-1,0 0 1,0-3-2,2-6-2,-1-1 1,2-8-1,2-6 4,-1 0-1,1-4-2,-1-1 5,1-1 2,-2-4 1,1-1 1,-1-1 3,-1-2 6,-1-2 54,-1-7 26,0-2 13,-1-4 16,3-6 67,-1-2 28,2-6 11,0-4 0,2-2-4,-2-8-7,0-5-54,0-4-33,0-6-9,0 1-17,0-5-72,0 1-186,0-2-139,0 3-236,0-9-287,0 5-471,0-1 0,-6-3 0,-4-3 0</inkml:trace>
  <inkml:trace contextRef="#ctx0" brushRef="#br0" timeOffset="113524.4931">15903 5586 4860,'-3'2'-70,"3"-1"-21,4 3 70,16 1 75,27 0 31,26-1 15,33-1 53,37-2 98,26 1 80,20-4 23,7-2 46,-2-1 22,-11 1-69,-21-1-77,-28 1-31,-24 4-13,-32 0-55,-26 2-97,-25 2-217,-18 3-82,-12 1-110,-15 5-152,-9 0-217,-12-9-567,-7 8 0,-8 0 0,3-1 0</inkml:trace>
  <inkml:trace contextRef="#ctx0" brushRef="#br0" timeOffset="114011.5211">16749 6183 1740,'-6'1'107,"-5"1"47,-4-2 57,-4 2 80,1-2 92,3-2 51,2 2 58,2-2 75,3 1 38,5-3-66,2 3-33,2 1-28,8 0-36,16-1-80,8 2-92,14-2-51,17 1-58,2 0-75,1 0-38,-5 0-14,-4 0 6,-9 0-18,-12 0-22,-9 0 0,-11 0 0,-5 0 0,-11 0-235,1 1-215,3-1-319,-8 0-578,-1 0 0,-6 0 0,0 0 0</inkml:trace>
  <inkml:trace contextRef="#ctx0" brushRef="#br0" timeOffset="115190.5885">16412 6808 4503,'-12'-5'112,"-3"-2"50,-5-3 163,0-1 52,8 5-1,3 0 1,5 0 0,4 3-1,1 2 1,5 1-79,16-2-34,17 2-49,26 0-163,30 0-52,28-2 0,13-2 0,-1-2 0,-3 0 0,-14 1 0,-11 2 0,-18 2 0,-10 1 0,-15 0 0,-16 0 0,-16 0 0,-12 1 0,-8 2 0,-6-1 0,-5 3-207,-1 0-174,4 2-283,-4-9-723,-5 11 0,-3-1 0,-3 0 0</inkml:trace>
  <inkml:trace contextRef="#ctx0" brushRef="#br0" timeOffset="115565.6099">16960 7317 4793,'-5'3'51,"1"0"59,3-2 218,-2 0 15,9 2 1,6-2-1,6 1 0,9 0 0,11 4 0,1 0-33,0-1-19,-3-1-66,-6 3-324,-5-1-134,-7 1-91,-3 0-126,-2-2-211,-6-8-156,-1 6-299,1-6 0,-5 2 0,-2-4 0</inkml:trace>
  <inkml:trace contextRef="#ctx0" brushRef="#br0" timeOffset="118088.7543">17139 7436 1585,'0'0'136,"0"0"44,0 0 37,0 0 33,0-1 37,0 1 32,0-3 25,0 3 18,0 0 3,0 0-100,0-3-47,0 3-44,0 0-36,0 6-28,0 3-32,-2 5-31,-2 10-24,1 9-13,-3 4-5,1 5 11,0 4 3,2 9 17,0 3 5,3 5 0,-1 3 0,1 5 9,-6-4-5,3-5 5,-2-2 14,-3-5 0,-3-4 3,1-1-16,-2-3-9,-2-2-2,4 1-5,1-6-6,0-2 14,7-5 0,2-6-1,0-3 0,0-4 8,0-1 9,0-1 2,0 0 6,1-2-6,0-1-8,5-2-14,0 1-16,2-2-17,3-2-6,3 0-5,-1-3-8,4 1-2,5-4-4,3-1 19,6 0 0,8 0 3,5-2 9,7 4 13,6-1-1,5-2 3,4 2 12,5 3 17,4-6 16,0 2-4,3 0 19,2 0 41,-1-3 41,0 2-5,4-2 0,1 0-6,-1-3-13,1 1-17,0-1-18,-3-1-10,1 1-15,-1-2-39,5 2-46,2-1 0,8 4 0,2-5 0,0 3 0,-1 1 0,-6-2 0,-2 0 0,-2 3 0,-1 0 0,5-3 0,3 3 0,2-3 0,-1-1 0,-1-3 0,-3-1 0,0-1 0,-2 0 0,-1 1 0,0 1 0,2 4 0,-1-4 0,-1 5 0,-1 0 0,-2 1 0,-2 1 0,-6 0 0,-1 0 0,0 1 0,2 2 0,3-2 0,1 2 0,5-3 0,-3 2 0,-2-5 0,-3 0 0,1 0 0,-1-3 0,-2-1 0,5 2 0,0-2 0,-2 0 0,-2 0 0,-8 1 0,-5-1 0,-5-1 0,-4 2 0,-1-3 0,1 3 0,3-1 0,5-1 0,5 4 0,5-1 0,2 1 0,-2 1 0,-1 1 0,-5-3 0,-3 4 0,-5 1 0,-7 0 0,-7 0 0,-4 0 0,-7 0 0,-5 0 0,-1 0 0,-3 0 0,-6 0 0,-3 1 0,-3-1 0,-3 0 0,-2 0 0,-2 0 0,-3 0 0,2 0 0,-5 0 0,2 0-404,6 0-359,-5-14-641,-5 1 0,-5-12 0,-10-12 0</inkml:trace>
  <inkml:trace contextRef="#ctx0" brushRef="#br0" timeOffset="120019.8647">23928 3061 360,'0'-2'76,"0"-2"58,0 1 65,0 3 74,0 0 51,0 0 39,0 0 43,0-4 41,0 1 25,0-3-26,0 2-22,0-1-46,1 0-61,-1 3-70,0 0-49,0 0-38,2 1-41,-2-1-40,0 2-28,0-2-18,0 2-12,0 0-13,0 0-21,0 0-24,1 0-2,-1 4 2,3 3 0,-1 8 0,3 6 5,-1 7 1,2 8 1,-2 3 3,1 8 16,-1 6 24,0 6-3,-1 6-5,-1 6 1,-1 0-3,-1 0-1,0-1 8,0-5 8,0-3 3,0-4-1,0-1-2,0 0 2,0-3 3,0 0-6,-1-2-5,-1-2-7,1-1-11,-1-3-7,1-5-1,1-2-2,0-5 4,0-2 6,1-3 0,-2 1 11,1-1 12,0 0 17,0 0 14,0 0 5,1-1 8,2-4 14,1-1 3,2-3 15,2-1 22,-1 0 7,-3 1 6,-1-3-1,-2 2-5,1-3 1,-2 0-2,0 1-7,1-1-6,-1 1-15,2 0-27,-2 2-14,1-4-10,1 0-3,-2-3 3,1-3 3,-1-4 3,0-2-15,0-3-79,2 0-111,1 0-229,1-24-963,1 14 0,-2-4 0,0-4 0</inkml:trace>
  <inkml:trace contextRef="#ctx0" brushRef="#br0" timeOffset="122204.9897">23335 5074 2055,'-12'0'175,"-4"0"39,-5 0 66,-2-1 59,7 1 29,5-2 13,2 1 2,6 1 5,2-2 8,1 2-90,0-2-57,3 2-64,7 0-50,12 0-43,15 2-18,21 1-22,18 0 28,23 2 41,17-1 78,17 1-6,10-3 10,7 0 24,-1 1-16,-14-3-16,-16 0-11,-16 2 10,-22-2-31,-21 3-46,-14-3-85,-14 0-32,-9 0 0,-11 0 0,-5 0 0,-5 0 0,-1 0 0,-1 1 0,3 0-11,2 1-184,1 5-134,3-1-245,1-4-242,-4 0-437,-3 4 0,-6-2 0,-10-1 0</inkml:trace>
  <inkml:trace contextRef="#ctx0" brushRef="#br0" timeOffset="122752.021">24088 5160 1492,'0'0'47,"-4"0"79,-2 3 56,-6 4 53,-7 2 31,-8 11 24,-11 5 23,-9 10 52,-11 9 8,-8 11-6,-4 6-31,-1 7-82,-1 4-46,3 1-46,4-4-26,6-3-25,7-12-19,13-10-53,11-10-30,12-10-92,7-7-105,7-8-197,2-8-149,2-2-308,2-2 0,4-7 0,7-1 0</inkml:trace>
  <inkml:trace contextRef="#ctx0" brushRef="#br0" timeOffset="124234.1058">24060 5228 4870,'3'0'9,"0"0"-21,3 0-19,1 2 18,4 4 24,4 5 17,5 7 24,9 6 42,6 7 18,5 10-14,6 5 17,1 8 27,3 8 35,0 4 2,0 6-20,2-2-8,-2 1-11,-5-6-35,-3-6-43,-8-7-4,-9-6-1,-2-12 2,-4-5-7,-6-5-7,-3-6 1,0-2 0,-5-7 0,-1 0 3,-3-5 35,1 0 14,-1-4 16,-1 0 14,0 0 2,0 0-7,2 0-5,-2 0-10,0 0-11,0 0-11,0 0-11,0 0-14,0 0-21,-3 0-23,-3 0-11,-4-2-6,-9 0 0,-10 0 0,-10-2 0,-14-3 0,-11 0 0,-7 0 0,-3 0 0,-3 1 0,3 0 0,5 1-4,7 0 1,4 2-1,9-1 2,4 3 0,6 1 2,1 0 0,4 0 0,1 0-2,3 0-12,1 0-71,0 0-58,2 1-42,-1 1-21,-2 1-2,0-1-28,-2 0 4,0 1 4,0-2 4,2 2 11,3-2 77,3-1 61,1 2 42,6-2 22,1 0 4,0 0 30,3 0 0,-3 0 1,3 0 14,-1 0 0,1 0-4,0 0 16,1 0 43,2 0 30,1 0 17,1 0 1,2 0-1,0 0 0,-1 0-12,-2 0 4,1 0 0,-1 0-3,-2 0-46,0 0-31,3 0 0,-2 0 5,2 0-1,4 0 7,3 0-2,-1 0-4,2 0-1,-1-2-11,2 1 0,-1 1-1,0 0-19,0-2-9,0 1-5,0 1-9,0 0-2,0-1 0,0 1 0,0 0 0,0-2 0,0 2 0,0 0 0,0 0 0,0 0 0,0-1 0,0 1 0,0 0 0,0 0 0,0 0 0,0 0 0,0 0 0,0 0 0,0 0 0,0 0 0,2-2 0,-2 2 0,1 0 0,2 0 0,1-3 0,1-1 0,3 0 0,-2 0-22,0-4-91,1 2-155,4-1-203,7-7-318,4-1-516,5 5 0,2-5 0,1 1 0</inkml:trace>
  <inkml:trace contextRef="#ctx0" brushRef="#br0" timeOffset="125514.179">23974 6327 1696,'0'-6'96,"0"-2"32,0-1 42,1 0 35,-1 0 34,1 3 46,1 1 34,-1 0 28,-1 1 29,0-1-48,0 3-5,0-1-11,0 1-36,0 2-39,0-1-46,0 1-54,0 0-38,0 5-27,0 4-22,0 7-8,-3 10-6,-1 13 18,0 5 31,-3 9 9,2 5 18,4 6 11,1 2 7,0 4 1,0 4-10,1 1-6,-1 2-15,0 3-28,0-3-29,2-6 3,-1-1-2,1-5 8,-2-3 12,1-3 17,-1-2 11,0-2 10,0-2 0,0-2-13,0 0-7,0-2-7,2 1-4,-2-2-11,1 0-16,-1-4-20,3 2-5,-2-3-19,2 1 0,0-1 0,3 1 0,0-4 0,4-1 0,-5-3 0,1 0 0,-1 0 0,-4-4 0,1 2 0,-1-2 0,-1-3 0,2-2 0,0-2 0,1-4 0,-1-2 0,2-7 0,-1 1 0,0-5 0,-2 0 0,1-2 0,-1 1 0,2 0 0,-2 0 0,2 0 0,0-1 0,0 0 0,-3 0 0,2 0 0,-2-1 0,0-3 0,0-2 0,0 1 0,0-1 0,0 0 0,0 0 0,0 1 0,-2-1 0,-5 0 0,-6 0 0,-9 0 0,-7-2 0,-8-2 0,-2-1-268,-3 3-267,4-13-259,1 7-524,6 1 0,5-2 0,11-2 0</inkml:trace>
  <inkml:trace contextRef="#ctx0" brushRef="#br0" timeOffset="140312.0253">24818 2988 38,'-1'0'10,"-2"-2"12,3 0-4,0-2-35,0 4 0,3-3 0,-3 3 0</inkml:trace>
  <inkml:trace contextRef="#ctx0" brushRef="#br0" timeOffset="141636.1011">24822 2971 240,'-1'0'28,"-2"-1"25,2 1 26,-2 0 27,2 0 17,-1 0 12,2 0 8,0 0 5,0 0 15,0 3 15,0-1 30,0 0 11,0 3-21,2-2-27,3-2-18,5-1-5,9 0-5,10 0-3,14 0-12,12 0-27,13 0-42,14 0-31,12 0-4,9 0-2,5 2-4,-3-1-2,2 2 12,0-1 29,4 0 6,2 0-1,1 1 2,-1 0-1,-11-2-2,-8 3 5,-15-3 3,-11 2-3,-13-2-13,-13 3-32,-16-3-6,-12 1 12,-8-2 38,-4 0 39,-2 0 24,-2 0 8,2 0 2,2 0 11,-2 0 6,0 0 3,0 0 2,0 0-12,0 0-38,0 0-43,0 0-20,0 0-8,0 0-3,0 0-9,0 0-11,0 0-15,1 0-10,1 0-1,2 0 1,3 0 0,-1 0-4,1 0 3,-3 0-3,1 0 0,-1 0 4,0 0 12,-1 0 8,-1 0 2,-2 0-6,0 0 2,0 0 9,0 0 6,0 0 6,0 0 5,0 0 3,0 0 7,0 0 10,0 0 33,0 0 51,0 0 32,0 0 24,0 0 3,0 0-3,0 0-3,0 0-4,0 0-6,0 0-16,0 0-33,0 0-52,0 0-33,0 0-38,0 0-24,0 0-114,0 0-136,2 0-327,1-3-170,0-30-437,2 25 0,-2-2 0,-2-7 0</inkml:trace>
  <inkml:trace contextRef="#ctx0" brushRef="#br0" timeOffset="148321.4833">26899 3096 1015,'0'0'141,"0"0"38,1 0 29,-1 0 28,2 0 24,-2 0 22,0-2 18,1 1 17,-1-1 21,0-1-73,0 2-52,0-1-37,0 2-30,0 0-24,0 0-16,0-1-17,0 1-13,0 0-11,0 0-23,0 0-15,0 0-11,0 0-10,0 0-15,0 0-20,0 0-11,0 1-13,0 7-7,0 7 0,0 7 5,0 12 8,0 12 1,0 6 12,0 7 16,0 4 13,0 3 16,0-2 26,0-1 6,0 1-1,0-6 8,0-3-6,0-2 3,2-4-1,-2-1-1,3 0 2,2-4-8,-2 2-9,1-1 9,1 0-4,-1-2-5,1 0 5,-1 0 2,1-2 4,0-4 4,2-2 3,-1-6-2,1-2-11,0-3-10,0-3-1,-1-1-2,-1-3-1,-2-2 0,-2 0-3,1 0 0,-1 0 12,2 1 8,-1-1 12,3 0 6,-1-1 8,-1-1 3,2-6 0,-4 0-33,-1-3-118,6 0-264,20-12-684,-20 6 0,1-3 0,1-2 0</inkml:trace>
  <inkml:trace contextRef="#ctx0" brushRef="#br0" timeOffset="151406.6599">26893 4611 2480,'-9'5'-32,"-2"2"38,2 0 33,0 3 27,6 1 25,5 1 13,8 0 15,9 4 4,6-2 11,5 3 38,7-1 5,-2 0-33,0 1-22,-5 1-21,-7 0-28,-8-1-5,-7-2 12,-15 1 39,-12-4 17,-15-2 24,-13 0 5,-8-1-3,-2-6-5,2 1-4,7 1 6,7 0-7,7 0-21,7 2-45,9 3-25,8 0-22,6 2-5,17 2 3,13 4-3,11 1-3,14 2 7,12 0 1,5 0-3,-4 0 1,-8 2-4,-11-2-6,-15-2-13,-12-1-8,-13 0 0,-10-1 3,-17-2-12,-7 0 0,-7-2 7,-8-1 2,-2 0 4,4-1 2,-1 2 10,4-2 1,3 1-7,7 0-9,8 3-4,9 0 0,8 1-7,8 2-3,11 1-4,8 0 2,8-1-5,14-2-3,6 2 11,4 0 7,-4 1 3,-4-2-3,-11 2 0,-10-3-10,-12-1 5,-9-3-1,-14-1 10,-17 1 11,-16-1-6,-7 1 7,-13 1 2,0-1 8,5 1-3,10-3-7,8 3-1,11 0 3,10-1-8,11 2-3,5 6-19,13-2 6,11 5 11,15 2-15,8 1 10,12 1 20,5 1 1,0-3-23,-4 1 1,-9-2 4,-7-3 18,-15 0-21,-11-2-23,-10-2 9,-7 1 2,-13-2 22,-12 3 17,-10-3 35,-6-1 7,-8-2-1,2-1 1,6-2 18,5 1 9,8 2-10,7-3-23,11 3-44,5 1-18,9 2-3,5 0-2,6 3-5,3 1 14,4 0-21,0 0 0,-1-2 0,-4 2 18,-2-6 25,-5 1-4,-2-3-6,-1-2-6,-3-1 2,-2 1-4,1 0 24,-2 1 21,0 2 14,1 4 6,-1 1 7,3 5 9,-2 4 1,2 4 0,-3 4 7,2 3-9,-2 5-10,0 1-16,1 5-10,-1 0-7,2 3-14,-1 5-7,2-1-9,0 2-2,1-1-12,2 1 0,-2-3-3,-1-4 0,-1-1 0,1-1 0,-5-5 0,4-4 0,-4-2 0,4-2 0,-2 0 0,0-3 0,-2 0 0,-1 1 0,0 1 0,-1-2 0,-1 0 0,3-2 0,-2-1 0,2-1 0,1-1 0,2 4 0,-4-3 0,2 0 0,1-2 0,0-3 0,-2-3 0,2-1 0,0 1 0,-1-1 0,1 0 0,0 1 0,0-1 0,1 1 0,-2-2 0,1 2 0,0-1 0,0-3 0,0 0 0,0 0 0,0-5 0,0 3 0,0-2 0,0 1 0,0-1 0,0 2 0,1 0 0,1 0 0,-1-1 0,1-2 0,-2-2 0,0 0 0,0-2 0,1 3 0,1-4 0,-1 2 0,2-1 0,-2-1 0,0 2 0,-1-1 0,2-2 0,-2 0 0,0-3 0,0 1 0,0 2 0,0-2 0,0-1 0,0-3 0,0 2 0,0-2 0,-2 0 0,-6 0 0,-5 2 0,-7-1 0,-9-1 0,-4 2 0,-3-2 0,-2 0 0,-8 0 0,0 0 0,-3-2 0,1 1 0,-3-3 0,4-1 0,3 0 0,1-1 0,4 0 0,6 0 0,1 4 0,2 0 0,4 2 0,3-2-6,-1 2-8,4 0-5,-1-2-1,0 2-5,1 0-26,0 0-35,0 0-52,-2 0-68,-1 0-26,0 0-13,-2 0-2,-1 0 6,-1 0 1,-2 0 7,2 0 29,1 0 32,3 0 51,2 0 55,1 0-11,2 2-27,-3-2 17,-3 2-3,-4-2 1,-2 0-1,-2 0-2,2 0-3,0 0-30,1 2-13,3-1 38,1 2 40,2-1-4,0 2-6,1-4-18,1 3-33,-4-3-33,-1 1-16,-1-1-19,-4 0-27,0 0 0,-1 0 8,-2 0 5,-1 0 7,3 0 18,0 0 25,-3-1 31,4-2 22,0 1 44,4 0 44,4 0-21,4-4-44,3 2-22,6 0-12,-2 0-6,0 2-4,-3-1-3,-1 3-6,-7 0-2,0 0 0,-3 0 9,1 0 27,-3-2 5,-1 2 3,-5-1 6,1 0 8,-3 1 11,4 0 8,2 0 11,5-2 6,5-1 10,6 3 5,0-1 10,2-1 0,-4 2 66,6 3 76,0 0 16,0 0-2,1 0-8,5 2-2,-4-2 0,-4-2 5,0 2 7,-2-2 6,-1 1-39,-2 2-80,1 1-18,0 0 2,1 2 1,0-1-14,2-1-15,-5-3-30,1 0-22,-3 0-19,-5-1-17,-3 2-11,-1 1-6,0 3-4,2 0-3,2-2 9,0 5 12,1-2 23,-1-2 17,3 2 13,-1 2 8,2-3 9,2 0 86,6 0 82,4 0 58,5 1 72,4-3 55,1-1 21,1-2 0,-4-2-34,2 0-69,0-2-136,0-10-197,0 3 82,-3-9 0,2 6 0,-2-6 0</inkml:trace>
  <inkml:trace contextRef="#ctx0" brushRef="#br0" timeOffset="152522.7238">24134 8606 2081,'-6'2'102,"-1"-2"51,-3 3 39,0-1 30,4-2 29,1 1 40,4 0 48,1-1 43,0 0 47,0 0 4,1 0-8,-1 0-20,0 0 6,2 0-16,7 0-29,5 0-39,9 0-50,9 0-42,4 0-47,9 0-65,-2 0-32,2 2-33,1-1-43,3 1-15,0-2 0,0 3-8,2 0-70,-5-3-39,0 3 16,-4-3 7,-3 0-4,-4 0 9,-4 1 26,1-2 31,-4 1 32,-1 0 7,-2 0 71,2 0 39,-1 0-16,2 0-7,-4 0 4,1 0-8,-3 0-27,2 0-31,0 0-32,5 0 0,2 0 0,-2 0 0,-1 0 0,-2-1 0,-2-1 0,0 2 0,1-1 0,1-1 0,-1 1 0,3-1 0,-1 0 0,-2-2 0,4 0 0,-2 0 0,-1 1 0,0 1 0,-3 2 0,-1-5 0,-2 3 0,-4 2 0,-1-2 0,-1 0 0,-1 2 0,0 0 0,3 0 0,-1 0 0,5 0 0,0 0 0,0 2 0,3-1 0,-4 0-42,-3 3-121,-2-1-148,1 2-280,3-5-178,10-3-494,-18 1 0,-6-6 0</inkml:trace>
  <inkml:trace contextRef="#ctx0" brushRef="#br0" timeOffset="155016.8663">26399 5854 2731,'-14'8'89,"-4"4"36,0-2 40,-2 1 18,6-2 7,6-5 6,-1 1 11,3-1 18,2-1 25,4 0-12,-1-1-21,1-2-1,7 0-12,12 0-6,11-3 7,18-2 3,24-5 9,17-8 13,18-8 64,20-7-18,15-6-33,9-6-34,2-1-29,-7 0-11,-14 7-15,-18 5-8,-19 7-21,-22 5-30,-23 6-89,-19 4-6,-15 4 0,-13 3 0,-4 2 0,1 2 0,0 0 0,0 1 0,1 0-37,-1-2-197,-1 2-127,-2 0-181,3-5-261,-12 3-439,1 0 0,-4-1 0,1-5 0</inkml:trace>
  <inkml:trace contextRef="#ctx0" brushRef="#br0" timeOffset="155285.8816">27715 5337 4905,'-2'-8'236,"2"-1"102,0-1 1,-1 0-51,8 8 28,7 2 23,5 6 0,7 10-1,6 8-3,-2 9-118,-4 9-118,-3 9-99,-5 3 0,-6 1 51,-7 3-28,-2-6-23,-8-5-128,-6-6-249,1-10-1154,-10-6 0,-5-1 0,-5-4 0</inkml:trace>
  <inkml:trace contextRef="#ctx0" brushRef="#br0" timeOffset="156045.9253">27993 6346 7048,'2'-1'23,"-1"1"91,-1 3 0,2 6-1,-2 13 1,0 10 0,0 11 0,-3 11 0,-2 5 0,-2 2 3,-2 3-25,-5-2-92,1-3 0,0-11 0,1-6 0,5-14 0,2-9 0,2-12 0,3-8 0,0-15 0,1-12-3,1-14-99,6-15-67,2-11-9,3-7 7,6-5 95,1 4 62,1 4 14,3 8 0,1 10 0,-1 10 2,2 13 101,1 8 66,7 11 8,0 8-5,4 1-97,0 7-60,-7 8-15,-8 6 0,-12 8 0,-11 10 0,-15 7 0,-12 2 0,-11 0 0,-10-3-7,-6-3-37,0-7 1,4-4 1,7-5-1,10-6 16,12-1 27,12-3 0,6 1 0,15 0 0,9 3 6,10 3 39,8-1-3,9 5 1,2 0 0,-1 1-16,-7 1-27,-6 6-168,-4-1-173,-8 1-179,-5-13-260,-7-8-496,-4 5 0,-1-8 0,1-11 0</inkml:trace>
  <inkml:trace contextRef="#ctx0" brushRef="#br0" timeOffset="156464.9493">28618 6684 7578,'0'-2'24,"0"2"37,0 0 0,0 2-1,0 6 1,0 9 0,0 4 0,0 10-1,-3 4 1,-4 3 6,2 3-31,-3 0-36,-1-1 0,1-5 0,2-3 0,-1-5 0,4-3 0,2-9 0,-1 0 0,5-2 0,6-5 0,6-1 0,7-2 0,10 0 0,8-2 0,-1 1 0,-2-4 0,-4 0 0,-9 0 0,-8 0 0,-7 0 0,-6 0 0,-2 1-124,-1 2-240,0 0-348,5-9-686,-5 6 0,0-1 0,-3-3 0</inkml:trace>
  <inkml:trace contextRef="#ctx0" brushRef="#br0" timeOffset="159546.1255">19885 1727 3182,'4'-6'44,"4"-3"21,0-1 33,-1-4 61,-1 2 47,-1 2 30,-3 0 20,1 0 18,1 0 17,1 1-33,2 0-11,6 0-21,9 1-40,4 0-59,4 0-60,3 4-25,-2 2-21,-4 0-21,-3 4-17,-5 3-15,0 5-6,-6 6-3,-4 6 4,-5 6-7,-4 5 13,-6 1-4,-7 3-1,-3 0-1,-7 0 9,-4-2-2,-2-2 14,2-2 8,-2 0 13,4-3 4,3-2 0,2-2 0,6-5 4,1-2 4,7-2-6,3-3 15,2-3-2,1-4-5,1-1-1,-2-1 7,4 0 2,2-2 13,11 0 25,6 1 26,8-2 37,6 0 43,8 0 50,-1-2 21,0 2-7,-1 0-5,-6 0-6,-7 0-11,-6 0-28,-4 0-26,-7 0-39,-4 0-67,-4 0-173,-2 0-160,2 0-198,5-2-237,7-10-595,-2 5 0,8-3 0,-2-6 0</inkml:trace>
  <inkml:trace contextRef="#ctx0" brushRef="#br0" timeOffset="160037.1536">20653 1756 3198,'-9'-5'167,"-4"0"49,-3 0 41,-4 2 27,4 0 35,-2 7 74,2 6 28,0 5 9,4 4 27,3 8-97,4 5-34,5 1-30,1 4-41,6 1-28,4-1-35,6-3-73,5-3-29,7-6-8,1-4-27,3-9-26,0-4-11,-2-5-18,1-6 0,-5-6 0,-3-4 0,-4-8 0,-5-5 0,-8-6 0,-3-7 0,-7 0 0,-8-2 0,-6 0 0,-5 5 0,-7 4 0,0 6 0,3 9-17,2 5-187,3 9-161,9 1-225,6 2-220,1 2-431,5 5 0,6 1 0</inkml:trace>
  <inkml:trace contextRef="#ctx0" brushRef="#br0" timeOffset="160468.1782">21057 1768 4984,'0'-3'123,"-1"1"33,-1-1 72,-2 2 74,1 5 29,-3 7 0,-1 7 0,3 8 0,2 8 0,2 5-104,8 3-19,6 1-33,6-2-72,9-6-73,9-5-30,5-8 0,3-8 0,2-8 0,-6-4 0,-9-7 0,-10-7 0,-11-8 0,-7-5 0,-13-8 0,-8-6 0,-13-1 0,-7-2 0,-13 3 0,4 5 0,3 6 0,9 6-57,10 9-195,16 6-219,8 4-237,23-2-632,1 6 0,10 1 0,5 0 0</inkml:trace>
  <inkml:trace contextRef="#ctx0" brushRef="#br0" timeOffset="161171.2184">21630 1905 6176,'8'0'208,"3"-2"7,5 1 1,4 0-1,3-1 0,6-1 0,3 3 0,4-2 0,3 2 0,-4-1-136,-8 1-72,-8 0-7,-8 0 0,-8 0 0,-1 0 0,-2-4 0,0-1 0,-3-8 0,0-3 0,-7-8 0,0-1 0,-2-7 0,-1-3 0,6-2 0,3-3 0,2 1 0,2 0 0,3 5 0,4 5 0,4 5 0,6 4 0,7 8 0,7 6 0,0 2 0,4 4 0,1 4 0,-1 4 0,-8 5-14,-7 8 1,-11 8-1,-7 3-9,-10 7 1,-3-1 1,-2 3-3,0 0-1,-1-3 8,5-5 4,6-2 22,3-4 4,13-4 2,11-3 7,8-5 0,13-3 0,7-5 1,0-4 3,-3 2-9,-6-5-4,-11 1-9,-12-1-4,-11 0-93,-5 3-189,-5 0-159,-4 2-253,0-4-105,-8-5-377,-5 7 0,-3 0 0,-1-2 0</inkml:trace>
  <inkml:trace contextRef="#ctx0" brushRef="#br0" timeOffset="163570.3555">24922 5074 1072,'2'0'221,"-2"1"64,0 1 55,1-1 57,-2-4 43,2 3 27,-1 0 19,0 0 23,0 0 34,0 0-107,0 0-58,0 0-50,0 0-45,0 0-44,0 0-31,0 0-22,0 0-13,0 0-13,0 0-33,0 0-28,-1 0-24,-1 0-6,2-1-9,-1 1-1,1-1-13,-2 1 5,2-2 10,0 2-4,0-1 0,0-1-7,0 0 1,0-1-6,6-4-2,4-5-13,8-5 3,6-5-12,8-4-15,1-1-6,3 0 0,-3 2 0,-5 4 0,-7 3 0,-9 6 0,-7 4 0,-5 3 0,0 5 0,0-2-81,-2 2-190,-1 2-303,-1-7-879,-9 7 0,-8 1 0</inkml:trace>
  <inkml:trace contextRef="#ctx0" brushRef="#br0" timeOffset="164646.4172">23289 5071 2201,'0'0'154,"0"-1"27,0-1 15,0 0 14,0-1 17,0 1 24,0-1 25,0 3 27,0-4 30,0 2-86,0-1-24,0 3-17,0-3-14,0 1-11,0 0-18,0 2-25,-1 0-20,-3 2-23,-5 0-28,-7 8-21,-4 4 9,-8 8 82,-2 5 47,-6 3 11,4 0 24,4 0 2,6-3-4,4-4-5,7-7-2,5-3-6,4-3-26,2-5-91,0-1-49,0-3-14,-2 1-183,2-1-186,0 3-287,-2-11-778,-3 7 0,-4-1 0,-5-1 0</inkml:trace>
  <inkml:trace contextRef="#ctx0" brushRef="#br0" timeOffset="168026.6105">14957 5005 4059,'0'-2'161,"0"1"48,0-3 121,0-1 89,0 0 3,6 3 0,7-3 0,12 1 0,11 1 0,13 0-88,7 3-73,0-2-48,-5 2-121,-4 0-89,-10 0-3,-13 0-2,-5 2-97,-9-2-114,-6 3-63,-2 2-106,-2 2-123,3-5-257,-6-1-428,-5 1 0,-6-4 0,-5-3 0</inkml:trace>
  <inkml:trace contextRef="#ctx0" brushRef="#br0" timeOffset="168299.6262">15169 4867 4602,'-3'-10'129,"-1"-1"69,0-1 117,0-1 52,1 3 1,1 4 0,1 5 0,1-1-6,-2 4-12,-1 5-86,-1 7-33,1 9-73,-4 8-126,4 8-52,0 4 17,3-1 3,0 1-84,6 3-227,11 0-392,-8-5-695,-3-2 0,-1-9 0,-9-4 0</inkml:trace>
  <inkml:trace contextRef="#ctx0" brushRef="#br0" timeOffset="169026.6677">14940 7458 5610,'-7'-4'69,"-1"-1"26,1 0 67,2-1 31,3 4 42,9 1 29,9-2-1,10 3 1,12-3-1,12 3-53,5 0-16,2 0-25,-7 0-68,-7 0-31,-10 0-41,-12 0-29,-12 0 0,-7 0 0,-9 0-269,0 0-418,-16-29-760,-9 25 0,-9-3 0</inkml:trace>
  <inkml:trace contextRef="#ctx0" brushRef="#br0" timeOffset="169762.7098">14118 6300 5262,'0'-10'123,"5"-2"7,9-5 46,9-4 69,10 1 52,3 5 5,4 3-8,-6 5-13,-8 2-33,-7 7-113,-9 7-26,-6 9 7,-14 10-47,-13 11-95,-14 11-78,-18 2-64,-15 8-37,-9-3-41,-3-4-4,2-7 17,8-7 7,9-13-1,16-10 24,14-10 52,16-6 42,11-6 63,16-5 51,15-5 92,12 1 82,9-2 46,11 4 41,0 10 14,4 2-21,-7 8-38,1 10-9,-5 4-12,-10 6-49,-8 7-116,-9 0-128,-7 0-115,-7-5-157,0-3-127,2-13-309,-2-5-351,-2-4 0,3-5 0,1-8 0</inkml:trace>
  <inkml:trace contextRef="#ctx0" brushRef="#br0" timeOffset="170411.747">14583 6215 6507,'0'-8'187,"2"0"0,-2 0 0,2 0 0,0 6 0,-2 5 0,1 8 0,-1 8 0,2 8 1,-2 14-188,-5 6 0,-3 6 0,1 4 0,-2-1 0,-1-6 0,6-3 0,2-10 0,2-5 0,3-7 0,4-8 0,3-2 0,8-4 0,8-4 0,4-3 0,3-2 0,5-2 0,-1-3 0,-1-3 0,-1-3 0,-5-4 0,-4-6 0,-10 1 0,-6-4-13,-7-3-19,-1 1-9,-8 1-5,-3 2 9,-2 2 37,-1 5 0,-1 2 0,6 2 0,3 6 0,1 2 13,1 3 18,-2 7 11,1 8 3,-3 10-7,1 5-38,0 10 0,1 5 0,-1 5 0,1 0 0,1 0 0,2 2 0,1-6-150,0-2-129,1-6-169,6-11-277,16-15-592,-15-1 0,3-10 0,4-10 0</inkml:trace>
  <inkml:trace contextRef="#ctx0" brushRef="#br0" timeOffset="170874.7734">15191 6375 6384,'0'-5'201,"0"-2"0,0-1-1,3 5 1,0 3 0,1 8-1,3 11 1,4 11 0,4 11 0,0 9-201,2 6 0,2-1 0,-2-1 0,-1-8 0,0-4 0,-3-9 0,-1-11 0,-2-6 0,1-11 0,4-2 0,5-11 0,3-12 0,0-10 0,3-9 0,-4-10 0,-5-8 0,-1-1 0,-4 4 0,-3 6 0,-4 9 0,-2 12 0,-3 11 0,0 8-102,0 7-254,0 1-386,-8 8-656,-4 1 0,-4 4 0,-3 0 0</inkml:trace>
  <inkml:trace contextRef="#ctx0" brushRef="#br0" timeOffset="273496.6431">3576 3016 2115,'-5'5'86,"0"-2"47,0 0 43,1 1 40,3-1 40,1-3 26,0 0 8,0 0 6,0 0 4,0 0-30,0 0-41,0 0-48,0 0-44,4 0-34,12 0-44,11 0-27,17 0-9,22 0-4,22-1 4,25-2-6,24-4-12,29-4-17,22-4 4,14-2-18,10-1 39,7-5 8,1 1 14,-3 0 17,-2-2 5,-6-5 16,-9 10 11,-15-4 47,-7 3 35,-13 1 22,-9 1-24,-15 0-3,-12 2-10,-17 3-31,-20 0-7,-17 3-11,-18-1-2,-12 2-14,-15 2-28,-10 5-16,-10-3-44,-5 4-53,-4 1-65,-2 0-71,1 0-126,5 0-281,-3-8-569,1 7 0,-2-3 0,3-4 0</inkml:trace>
  <inkml:trace contextRef="#ctx0" brushRef="#br0" timeOffset="281259.0871">22603 3250 2060,'0'-2'127,"0"-4"50,0 2 52,0 0 58,0-3 31,0 3 16,0 2 12,0-2 4,0 1 4,0 3-82,0 0-67,0 0-50,0 9-46,0 12-44,0 15-17,-4 18 2,-1 18-1,-4 13 1,-3 6 3,-1 0 10,3-1 14,4-10 2,3-8-3,3-11-6,2-12-21,-2-11-49,0-8-71,1-6-120,2-7-152,9-14-746,-8 0 0,1-5 0,-1-7 0</inkml:trace>
  <inkml:trace contextRef="#ctx0" brushRef="#br0" timeOffset="281803.118">22650 3298 2416,'1'-4'163,"1"-1"48,-1 1 40,1-1 24,-2-1 1,-2 3-2,-4 2 19,-2 2 24,-11 8 13,-6 5-110,-3 6-48,-4 8-49,2 1-37,1-2-21,5-4-1,3-5 9,5-5-10,9-6-4,2-4-5,4-6-18,7-6 4,6-7-1,7-6 1,7-9 28,9-1 17,1-1-6,4 3 36,-2 6 21,1 4 4,-4 8 6,-1 8-17,-6 5-19,-6 11-69,-7 11-173,0 15-334,-4 1-812,-2 20 0,-2 3 0,2 1 0</inkml:trace>
  <inkml:trace contextRef="#ctx0" brushRef="#br0" timeOffset="282570.1619">22003 4961 4429,'0'-21'401,"0"-3"0,0-1 0,0 1 0,1 12 0,1 7 0,4 13 0,1 14 1,3 16-1,0 18-249,2 14-152,-1 10 0,-1 4 0,1-6 0,0-8 0,2-11 0,1-16 0,1-14 0,6-16 0,-1-10 0,1-15 0,0-15 0,2-13 0,-4-11 0,2-14 0,0-5 0,4-8 0,-3 3 0,2 5 0,-2 10 0,-2 14-73,-1 16-188,-2 12-172,6 10-284,-7 3-624,-4 9 0,-4 5 0,-4 3 0</inkml:trace>
  <inkml:trace contextRef="#ctx0" brushRef="#br0" timeOffset="283053.1897">22445 5434 3234,'-9'-7'214,"0"-4"49,-2-7 79,2-3 119,6-2 47,2 3 1,2 3 0,7 3-1,3 7 1,6 4-131,8 1-83,5 9-49,-1 2-79,-4 7-125,-12 7-47,-7 9-1,-17 5 3,-13 2 1,-11 6-5,-7-2 7,-8 1 0,8-1 0,8-6 0,14-5 6,12-2-1,19-5 1,18-3-3,17-1-1,11-4 5,12-5-96,-1-2-167,-5-3-164,-5-4-260,-17-10-101,-10-3-412,-13-1 0,-11-10 0</inkml:trace>
  <inkml:trace contextRef="#ctx0" brushRef="#br0" timeOffset="283239.2003">22416 5622 5012,'16'-7'26,"7"0"8,11 1-36,8-3-112,9 4-291,-2-5-505,-6 1 0,-7 5 0,-5 1 0</inkml:trace>
  <inkml:trace contextRef="#ctx0" brushRef="#br0" timeOffset="283962.2416">22375 6508 3338,'5'-9'190,"1"-4"57,2-2 46,1-2 95,-3 5 23,0 6-4,0 3 23,0 10 30,-1 10 12,-1 16-130,-1 17-32,-2 21-58,-1 17-46,0 23-95,0 21-23,-1 12 5,-5 13-25,-4 7-29,-4-1-11,-4-5-10,0-7-18,4-12 0,2-15 0,3-21 0,3-19 0,-2-23 0,0-20-218,5-19-395,-4-32-859,4-5 0,3-13 0</inkml:trace>
  <inkml:trace contextRef="#ctx0" brushRef="#br0" timeOffset="284354.2641">22083 8055 5848,'0'-6'260,"0"1"0,0-1 1,3 3-1,5 5 0,4 10 1,6 8-1,7 12 0,-3 7 1,-1 8-261,-1-1 0,-4-1-4,1-3-228,2-6-166,17-9-324,0-12-645,-5-3 0,-2-10 0</inkml:trace>
  <inkml:trace contextRef="#ctx0" brushRef="#br0" timeOffset="284563.2761">22562 8131 5518,'-3'-6'294,"-2"3"1,-2-2-1,-4 7 0,-1 7 0,-5 11 1,-2 8-1,-7 7 0,-3 11-265,8 3-799,-13 0-656,3-4 0,2-9 0,6-11 0</inkml:trace>
  <inkml:trace contextRef="#ctx0" brushRef="#br0" timeOffset="289868.5795">4885 4674 1394,'-7'0'14,"-3"1"47,3 3 83,-1 1 66,7 0 41,1-3 27,0 2 17,1-3 1,-1-1 0,0 0-10,2 0-40,2 2-37,8-2-67,15 0-68,17 1-16,18-1-18,27 1-10,21-2 1,23 1 3,11-1 0,8-2 34,-3-3-11,-5 0-38,-15-3 31,-14 1-9,-18-1 10,-19-1 10,-24 2 19,-15-1 24,-17 2 39,-13 1 46,-6 0 17,-3 4 12,-2 1-45,1-1-130,2 2-239,1-6-950,-4 8 0,1-1 0</inkml:trace>
  <inkml:trace contextRef="#ctx0" brushRef="#br0" timeOffset="295388.8952">5366 6611 3130,'-16'1'6,"2"2"2,-5 1 9,4 1 73,11-4 75,4 1 18,1-1 19,16-1 7,23-1 7,34 1-4,41-3 10,42-5-6,31-4-3,16-4-54,0-8-44,-14 0 25,-21-2 36,-28 2 11,-30 4 7,-31 4-6,-28 4-7,-26 6-38,-16 2-82,-8 1-148,-1 3-430,-5 0-688,-1-1 0,4-3 0,-2-4 0</inkml:trace>
  <inkml:trace contextRef="#ctx0" brushRef="#br0" timeOffset="303678.3694">5477 8518 269,'-5'-1'60,"-1"1"55,0 0 50,-1-2 51,0 4 61,2-1 51,1-1 38,1 0 24,0 0 20,2 0-18,-1 0-27,4 0-51,-4 0-43,2 0-34,0 0-48,2 0-48,2 0-28,13 0-15,12 0-20,14-1-3,18-2-6,9 0-3,7-2-1,3-2-6,2-1-6,-1-1 2,-9 0 2,-11 4 1,-12 0 13,-17 0 13,-15 3 26,-10-1 38,-4 1 15,-5 0-1,2 1-8,0 1-4,0 0-7,2 0-54,-4 0-138,2 0-244,-4-9-963,-7 9 0,-5-3 0,-7 3 0</inkml:trace>
  <inkml:trace contextRef="#ctx0" brushRef="#br0" timeOffset="304900.4393">5129 10582 3318,'0'0'29,"0"0"12,0 0 27,0 0 33,0 0 26,0 0 22,0 0 18,2 0 23,2 0 18,7 0-10,8 0 23,13 0-5,14 0-27,18 0-20,11 0-18,7 0-20,8-3-16,-4-1-22,-12-2-17,-10 2-17,-14 2-27,-17 0-13,-14 2-7,-12 0-15,-4 0-10,-6 2-49,-1 0-142,2 3-263,-1-8-599,-11 4 0,3-1 0</inkml:trace>
  <inkml:trace contextRef="#ctx0" brushRef="#br0" timeOffset="310844.7793">30511 3160 1717,'0'-5'179,"2"-2"55,-2-2 56,0-3 36,1 1 27,1 3 12,-2 0 12,0 4 4,0 2-18,0 1-138,0 1-83,0 6-53,0 13-61,-2 17-38,-4 20-36,-4 23-23,-3 24-18,0 14 11,2 7 20,4 2 50,4-1 22,3-13-99,4-8-317,-4-18-450,1-27 0,4-5 0,-1-21 0</inkml:trace>
  <inkml:trace contextRef="#ctx0" brushRef="#br0" timeOffset="311604.8226">30744 2960 1679,'-5'0'32,"-3"0"23,-1 0 3,-1 2 6,1 0 17,-2 5 20,-1 6 8,-5 1 1,-5 6-9,-1 1-11,-5 4-20,-5 0-22,0 2 11,-1-1 0,5-6-7,5-2-10,7-6 11,6-4 18,1-3 30,4-3 23,1 0 29,4-2 45,0-2 14,1 2 13,0 0 8,1 0 26,-1-2 25,0-3-10,3-3-17,4-3 11,2-1-5,-1-2-38,1 5-42,-3 2-69,-4 3-74,4 4-62,3 4-231,13-1-365,4 10-472,5 3 0,7-2 0,1-1 0</inkml:trace>
  <inkml:trace contextRef="#ctx0" brushRef="#br0" timeOffset="312489.8734">30020 4986 4202,'-1'-5'78,"1"-2"24,0 2-23,0 1 8,0 10 12,0 14 12,0 11 9,0 15 5,1 15 3,1 9-38,2 2-46,3 1-25,5-6 19,-1-11-4,5-10 27,5-17 110,7-12 60,14-14 24,6-15 11,8-17 7,2-16-22,0-15-6,-10-18 4,-7-8-2,-8-5-34,-8 7-126,-11 9-77,-4 15-174,-5 18-203,-1 18-299,-2 3-677,-5 21 0,-3 12 0,-1 15 0</inkml:trace>
  <inkml:trace contextRef="#ctx0" brushRef="#br0" timeOffset="312913.8976">30540 5288 4863,'-7'-4'29,"-5"-1"39,1 3 17,-4 0 18,1 13 5,1 7 4,-1 7 3,2 12-2,4 10 7,3 3-25,4 0-3,1-2-34,3-6-7,6-4 19,5-11 57,7-10 32,9-10 13,4-9 24,-4-11-9,-3-11-26,-8-7-15,-12-8 10,-2-8-7,-8-1-40,-5 3-75,-3 4-186,-2 10-166,-3 9-304,0 7-695,-4 1 0,5 23 0,9 4 0</inkml:trace>
  <inkml:trace contextRef="#ctx0" brushRef="#br0" timeOffset="313775.9469">30897 5361 4926,'-9'-3'83,"-7"-1"76,-7 4 102,-3 5 8,3 11-1,-2 6 18,5 8 18,7 10 10,3 2 2,6 0-45,2 0-23,8-3-74,4-5-104,8-10-7,10-5 1,11-11-19,5-4-151,7-14-57,-1-6 14,-6-9-15,-5-5-9,-7-6 0,-10 6 28,-12-2 70,-3 6 30,-5 9-19,-2 6 113,-2 7 65,-1 6 19,-4 8 30,1 5 9,0 9 2,1 4-29,9 5-71,11 0-29,11-3 19,8-6 22,14-5-71,5-12-92,4-7-136,-3-9-89,-2-12-52,-8-8-59,-11-7-28,-8-7-6,-11-8 31,-10-2 139,-2-1 93,-4 7 87,-4 6 155,2 11 59,0 10 28,-5 14 86,-4 11 107,-3 14 74,-1 14 3,2 15-137,4 14-43,4 11-30,5 4-41,2-2 22,0-5-244,5-5-426,3-16-939,-9-10 0,-1-12 0,-5-16 0</inkml:trace>
  <inkml:trace contextRef="#ctx0" brushRef="#br0" timeOffset="313944.9566">31588 5557 5167,'29'-6'1,"7"0"-27,9 3-117,17 1-342,-27 0-417,-15 9 0,-13 5 0,-18 2 0</inkml:trace>
  <inkml:trace contextRef="#ctx0" brushRef="#br0" timeOffset="314655.9973">30343 6309 6090,'0'-6'1,"0"-2"-18,0 3-4,0 4 42,0 12 100,-1 18 89,-4 21 0,-3 22 1,0 22-1,-4 16-2,3 16 0,2 12 20,1 5 4,0 2-44,0-1-97,1-6-91,-1-9 0,0-9 0,2-15 0,-1-12 0,0-15 0,5-19 0,-1-15 0,1-10 0,0-12 0,-2-8-124,1-4-129,1-2-117,0-5-193,0 0-162,3-9-506,-2 4 0,1-1 0,1 2 0</inkml:trace>
  <inkml:trace contextRef="#ctx0" brushRef="#br0" timeOffset="314967.015">29847 8075 3951,'-7'-4'203,"-1"-2"209,4-1 21,-3 4 1,9 0-1,6 8 1,4 9-1,5 10 1,5 6-1,5 10-95,1 6-108,-1 0-207,-3 0-152,-1 0-207,1-3-295,-4-16-155,0-6-475,-4-5 0,1-15 0,-2-4 0</inkml:trace>
  <inkml:trace contextRef="#ctx0" brushRef="#br0" timeOffset="315230.0301">30527 8041 6777,'1'-3'-6,"-1"1"37,2-2 57,-2 4 20,0-3 5,-2 6-4,-6 5 0,-7 4 6,-6 7-1,-11 7 15,-4 7-140,-2 2-208,14 5-438,-9-7-703,2-2 0,7-1 0</inkml:trace>
  <inkml:trace contextRef="#ctx0" brushRef="#br0" timeOffset="316361.0948">30458 3075 679,'-18'14'166,"-5"9"43,-6 4 61,-2 5 15,2-1 17,3 1 12,0-7 12,-1 0 3,2-3 6,-3-1-63,2-3-95,3-3-69,7-3-131,8-5-222,-2-19-455,8 9 0,2-4 0,2-5 0</inkml:trace>
  <inkml:trace contextRef="#ctx0" brushRef="#br0" timeOffset="316613.1092">30478 3152 4839,'4'-2'100,"2"0"31,4 1 70,3 0 0,3 5 9,3 5-5,10 7 10,3 7 2,6 8-100,3 4-199,11 3-394,-4-6-699,-1-6 0,9-7 0,14-13 0</inkml:trace>
  <inkml:trace contextRef="#ctx0" brushRef="#br0" timeOffset="324951.5861">24810 2935 661,'-5'-4'3,"0"-1"2,-1-2 5,-3 1 19,5 2 26,1 2 31,2 0 24,-1 2 24,2 0 37,2 0 41,-2 0 38,0 0 26,0 0 15,0 0-3,0 0-12,0 0-19,0 0-8,0 0-9,0 0-10,0 0-25,1 0-33,2 0-28,7 0-10,3 0-12,7 0-9,7 0-8,4 0-14,3 0-12,3 0-28,-1 0-15,4 0-11,3 0 2,6 0-2,4 0-5,4 0-4,5 0-1,3 2 0,3 1-1,-4-2-2,-7 2-4,-4-3 7,-6 0 0,-6 0-5,-7 3 1,-6-3 8,-5 0 17,-8 0 13,-4 0 8,-4 0 8,0 0 8,0 0-4,0 0-1,-1 0 1,3 0-1,-1 0-10,1 0-17,0 0-8,0 0-2,4 0-13,-3 0-3,5 0-1,3 0 0,2 0-1,2 0 2,5 0-1,-1 0-3,5 0-6,0 0-8,2 0 9,-2 2 2,-4 0-3,8 0 3,-2 1 1,2 0-6,4-1 3,4 1 2,-1 1 2,-2 2-2,-2-1 2,-9 1-1,-5-2 4,-8 0-1,-7-2-2,-5 0 15,2-2-8,4 3-7,5 0 3,6-1 8,8 3-9,3 1 4,1-3-8,-1 4-2,-3-1 4,-3-2-13,-3 2 2,-1 1 7,2-3-5,-4 0 0,2 2 6,-5-1-3,-7-3 14,-3 1 32,-2-1 25,-4-1 27,-1-1 26,0 0 18,0-1 4,0 2-5,0-2-10,2 1-1,1 0-4,1 0-29,3 1-18,0-1-25,2 3-27,-3-2-18,-3 1-3,0 1 5,0-3 6,-2 0 6,2 0 3,-1 0-4,0 0-10,-2 0-1,1 0 5,-1 0-1,0 0-3,0 0-3,0 0 0,0 0-6,0 2-6,0 1-1,0 1 0,0 4 0,2 4 0,1 2-206,11 6-372,14-8-210,5-4-535,7-14 0,-16-39 0,-17-41 0</inkml:trace>
  <inkml:trace contextRef="#ctx0" brushRef="#br0" timeOffset="348337.9238">17217 2437 2633,'0'-2'139,"0"1"41,0-2 55,0-2 48,0 0 38,0 0 32,0 1 53,0-2 51,0 4 38,0 0-77,0 1-24,0 0-42,1 1-37,5 1-33,10 7-37,7 6-32,11 9-52,10 7-53,6 7-37,1 2-25,-3 2-12,-2 0 0,-6-5-18,-5-1-16,-6-5 0,-8-7 0,-7-5 0,-6-9 0,-7-1 0,-1-7 0,0 1 0,0-2 0,0 0-135,-1-2-137,-2 2-196,3-7-283,-1-11-562,-1 12 0,4-2 0</inkml:trace>
  <inkml:trace contextRef="#ctx0" brushRef="#br0" timeOffset="348752.9475">17679 2764 3675,'0'0'60,"0"-1"46,0 1 67,0-2 51,0 4 34,0-2 58,0-2 70,0 1 69,0-1 1,0 2-40,0-1-21,0-1-45,0 2-68,0 0-50,0 0-35,-3 0-57,-1 6-70,-4 5-70,-3 5 0,-4 10 0,-3 6 0,-4 3 0,-4 5 0,-2-1 0,0 1 0,-1-5 0,3-1 0,3-7 0,10-6-19,4-4-255,6-5-224,6-14-281,17-3-545,-13 2 0,-2-10 0,2-11 0</inkml:trace>
  <inkml:trace contextRef="#ctx0" brushRef="#br0" timeOffset="349506.9906">16928 1419 2788,'-11'0'154,"-1"-2"56,-2 2 50,0-3 35,9 3 26,2 0 19,1-2 34,2 2-5,3-1 27,10 1-38,15 0-38,12 0-33,18 1-3,17-1-29,8 0-26,2 2-18,3-2-35,-8-2 6,-12 2-28,-16 0-62,-19 0-17,-17 0-21,-10 0-144,-6 0-180,-7 0-103,-6 0-116,3 0-198,-12-13-568,-5 10 0,1 2 0</inkml:trace>
  <inkml:trace contextRef="#ctx0" brushRef="#br0" timeOffset="349782.0064">17322 1402 2069,'-3'3'130,"1"0"35,-4 3 55,0-1 43,1 5 40,0 4 75,-1 2 62,2 8 22,2 6 27,1 5-87,1 2-31,1 5-34,-1-1-52,0-2-71,0-2-113,0-1-129,0-4-138,0-4-102,0-1-101,0-9-143,3-9-545,0 0 0,-6-4 0,0-4 0</inkml:trace>
  <inkml:trace contextRef="#ctx0" brushRef="#br0" timeOffset="350172.0286">16963 1909 2469,'-15'0'136,"1"0"44,-2 0 43,1 0 10,11 0 1,4 0 23,4 0 24,8 0 15,10 0 21,9 0-75,14 1-29,13-1-13,8 0 111,6 0 38,8 0-3,-1 0-22,-7 0-23,-15 0-16,-12 0-21,-20 0-14,-11 0-18,-11 0-31,-2 0-154,-1 0-47,0 0 0,0 0-235,0 0-207,8 0-345,-9 0-558,-2 0 0,3-1 0,-3-5 0</inkml:trace>
  <inkml:trace contextRef="#ctx0" brushRef="#br0" timeOffset="359374.555">23958 2909 1515,'0'1'73,"0"0"24,0 1 24,0-1 20,0 2 16,0-3 17,0 2 17,0 0 15,0-1 17,0-1-34,1 0-10,-1 0-21,0 0-22,0 0-19,2 0-16,-2 0-17,0 0-16,1 0-14,-1 0-15,2 0-13,2 0-3,-1 0-1,1 0 2,2 0 1,1 0-2,-1 0-4,4 0-6,-4-1-11,1-3-20,0 0-19,2-4-15,-2-1-15,0-2-27,-2 4-15,-2 0-6,-2-1 1,-1 4 19,0-3 14,-1 3 16,-1-2 15,-1 3 10,-1 0 13,0 1 23,-2 0 18,1 0 9,0 2 7,-1 0-13,0 0 4,0 4 8,-1-2 6,-3 4 10,6 4 3,-1 2 3,2-1 6,3-2 1,0 0-2,0-3-2,2-3-2,1 0-8,3 1-15,3-4-16,0 1-24,2-6-24,-4 0-31,-2-3-24,-3-3-1,-1-2 7,-1-1 2,-3-1 5,2 6 15,-6 2 22,3-1 30,-5 5 29,-2 1 34,2 1 34,-3 1 9,2 1-2,1 3 4,1 2 7,2 1-7,1 4-10,2-2-8,1 0-3,2-1-30,0 1-34,0-4-4,5 0-9,3-3-12,3-2-20,4 2-13,2-5-28,0-4-29,-4-1-34,-3-2-10,-5-5 2,-2 1-12,-3 2 3,-2 2 5,-2 1 15,-3 6 17,-2-2 36,-3 3 39,0 2 38,-2 2 41,4 1 29,-1 3 12,4 4 4,-1 4 2,4 1-2,-2 0-6,5 0-10,1 0-24,1-3-5,6-3-21,4 0-26,3-6-18,6-1-14,3-4-33,-1-2-30,-3-7-40,-3 1-31,-6-7 2,-6-2-9,-1 2 20,-3-1 44,-1 3 25,-1 5 25,-2-2 53,-1 5 60,-3 2 59,-4 0 44,1 5 24,-2-3 18,0 6 6,-3 2-13,-2 4-7,1 6-17,3 2-20,1 5-30,4-1-18,3 1-12,2-2-14,2-1-17,2-5-37,0-1-13,3-4 0,3-2-4,4-4-10,5-2-9,-1 0-19,3-1-7,1-2-2,-5-2 1,-3-3 16,1-6-12,-5-1-10,-3-4 0,-1 0 1,-1 0 7,-1-1 17,0 3 6,0 1-4,-3 3 0,-3 2 3,-4 5 15,2 0 14,-7 4 11,1 1 11,-1 3 2,-2 2 0,-1 4 4,3 3 10,-1 5 5,-2 0 2,3 1-1,5 1-6,1-2-7,3 0-4,4-2 0,2-2-2,0-1-4,0-4-15,0-1 0,5 2-1,2-3-8,2 0-5,7 0-10,1-5-14,5 0-21,-1-1-9,0-2-16,0-2-14,-2-4-31,-3 0-14,-3-6-12,-3 0-3,-1-3-6,-5 3-15,2-4-30,-2-4-40,-4-1-18,1 0-1,-1 4-36,0 4 0,-4 4 0,-3 2 970,-2 0-834,-1 0 39,-4 2 36,4-1 38,-1 4 52,0 4 78,-1 0 68,5 0 60,-3 0 47,3 0 2,1 0-26,0 1-8,-2 2-10,2 3-6,0 5-24,-4 4-26,0 1-19,3 5-23,-1 2-21,3-3-14,3 1-16,1-1-16,1-6-28,1-2-13,4 0-2,2-5-6,3-1-20,9-3-20,2-2-13,1-1-14,6-2-18,-4-4-30,-2-7-36,-5-3-20,-4-2-2,-7-3 8,-3 0 16,-3 4 14,0 1 13,-3 1 9,-2 3 15,0 0 29,-7 2 48,1 2 22,-3 2 14,-1 2 17,1 1 18,-1 1 11,0 1 8,-2 1 10,2 0 19,0 4 18,0 2 10,1 2 2,1 2-6,0 5-14,3 2-13,2 0-7,0 1-4,4 1-10,-1 2-15,5-2-15,-1-1-14,1-1 3,0-4-3,4-4 5,3-2 0,8-2 0,2-1-9,6-3 2,3-1-3,0 0-2,-1-1-7,-5-3-15,0 1-14,-4-6-10,-6-1-7,-1-5-2,-3-2 2,-5-4-9,2 1-7,-3-1 15,0-1 9,0 4 5,-4 2 6,-4 2 0,-2 4 3,-6 3 0,0 3 1,-4 3 6,3 0 8,0 1-12,1 1-1,4 0 4,-1 2 5,2 2 0,0 5 4,1-1 4,-1 6 0,4 2 1,-2 2 0,2-1 1,3 1-2,2-2-8,1-1-6,2-3 4,2-1 1,5-3 0,1-1-1,3-3-7,4-2-12,-3 1-15,1-2-21,-1-2-22,1 0-25,0-3-38,1-3-32,-3-3-33,-2-6-39,0-4-15,-7-4-10,-2 2-2,-1-1 15,-1 5 27,-2 2 34,-4 3 41,0 3 44,-4 3 51,0 2 60,1 4 49,1 0 51,0 0 44,0 0 31,1 0 15,-2 0 7,-1 2-1,2 2-4,3 3-17,-1 1-23,1 5-19,5 4-26,-1 2-25,2 0-31,2 1-12,6-3-3,0-1-3,5-4-4,4-2-2,2-2 10,-2-3 1,-1-4 8,-2 0 11,-2-3 6,-4-4-13,-3-3-28,-2-3-24,-6-7 0,-5 2-1,-6-3-7,0 3-9,-6 0-37,4 0-181,1-4-63,1 6 0</inkml:trace>
  <inkml:trace contextRef="#ctx0" brushRef="#br0" timeOffset="372685.3163">14819 10264 2587,'0'-6'129,"0"-1"61,0 0 76,1-1 55,1 2 38,-2 0 77,1 1 83,-1-1 50,0 3 0,2 0-84,-2 1-45,1 2-62,-1 0-94,1-1-57,5 9-27,-2 10-68,2 13-82,-1 15-50,-1 16 0,-3 12 0,-1 5 0,0 2 0,-3-2 19,-2-1 1,-1-7-41,-3-9-141,-1-8-124,6-8-170,2-16-292,2-12-553,0-8 0,5-10 0,-1-10 0</inkml:trace>
  <inkml:trace contextRef="#ctx0" brushRef="#br0" timeOffset="373143.3423">15357 10303 6320,'0'-4'-9,"-3"2"0,-7 2 5,-4 2-5,-6 5 0,-12 8-20,-7 4-25,-9 7-61,-4 4-16,-4 2-12,0-1 16,5-4 9,12-3 6,10-8 10,13-3 9,5-6 27,8 0 30,3 1 75,6 1 40,6 3 15,7 5 9,10 2 0,6 2-10,2 2-6,-2 4-9,-2-2-6,-1 2-7,-6 3-42,-3 2-61,-3-4-63,-2 1-118,-1-4-209,16-16-612,-13 7 0,2-8 0,1-7 0</inkml:trace>
  <inkml:trace contextRef="#ctx0" brushRef="#br0" timeOffset="373536.365">15865 10485 4466,'-1'-9'98,"-5"-3"20,-1-5 37,-6 2 47,-1 2 84,-12 5 63,-3 5 24,-2 0 7,0 9 0,-1 5-75,3 8-23,0 8-20,4 12-37,2 8-47,6 4-84,7 4-63,6-1-24,6-4-7,10-7 0,14-8 0,9-8 0,14-7-126,11-8-192,8-6-155,7-7-300,-7-11-527,-9-3 0,-11-10 0,-9-7 0</inkml:trace>
  <inkml:trace contextRef="#ctx0" brushRef="#br0" timeOffset="374041.3939">16197 10335 5464,'0'-6'108,"0"3"16,0-4 9,0 5 10,0 0 81,0 6 55,0 9 1,0 8 0,0 7 0,0 11-73,-1 9-34,-3 3-18,-1 6-7,-2 0-12,1 0-79,3 0-57,0-7 0,3-7 0,0-5 0,2-7 0,-2-5 0,1-7 0,5-4 0,1 0 0,6-6 0,3-1 0,3-1 0,1-1 0,5-2 0,2 0 0,5-3 0,6 1 0,8-2 0,3 0 0,1-2 0,-4 0 0,-8 0 0,-12 0 0,-10 0 0,-10 2 0,-5 0-75,-1 0-175,-4 0-222,9-4-1006,-14 6 0,-3-1 0,-4-1 0</inkml:trace>
  <inkml:trace contextRef="#ctx0" brushRef="#br0" timeOffset="376835.5537">20734 11447 566,'-2'0'104,"-1"0"63,0 0 56,1 0 39,0 0 31,1 0 23,-1 0 20,0 0 15,0 0 8,-1 0-26,0 0-60,2 0-53,1-1-43,-3 1-27,1 0-15,2-1-9,-1-1-7,1 1-7,0-1 1,1 2-5,-1-1-6,0 1-21,0 0-15,3 0-20,2 0-16,1 0-17,5 0-12,1 0-10,3 0-6,6-3-10,0 3 0,4 0 7,2 3 0,2-3 2,-2 1 3,2 2-6,0 1-11,0 0-11,1 3-12,2 2-1,0 0-2,1 0-6,0 0-6,-1-1-7,0 1 1,-2 0 7,1 0 13,0 0 12,4-3 12,1 3-5,4-2 7,0-2 8,0-1 8,3 3 11,-1-2 2,-3 0 0,4 2-4,-2 1 2,0-1-5,-3 0 8,-3 0-3,-2 0 4,-1-1 6,-5 0 4,2 0 3,0-1 2,0 0 1,-3 2 2,3-4 11,-1 0 1,-1 0 1,-3 3 1,4-3-3,-2 3-4,0-1-2,1 2-4,-1-2 5,0 2 8,-1-1 1,-2-2 1,-3 1-2,-3 0-7,-2-2 2,-5 1 0,-3-1-2,-1 0 4,-2-1 2,-3-1 2,1-1 10,-2 0 13,0 0 15,0 0 13,0 0 1,0 0-2,0 0 2,0 0 0,0 0-9,0 0-14,0 0-23,0 0-28,0 0-52,0 0-129,0 0-164,6-8-713,-9 7 0,3-1 0,-3-1 0</inkml:trace>
  <inkml:trace contextRef="#ctx0" brushRef="#br0" timeOffset="378052.6233">22406 11697 1948,'-2'0'14,"2"0"41,0 3 46,0 0 31,0 2 21,0 1 12,0-1 11,0 2 12,3-2 9,0-1-8,4 0-18,5-3-84,4 1-89,1-2-81,-2-2-34,0 1-19,-3-6-7,-8 2-6,-1-3 10,-2 3 37,-6-2 34,1 0 83,-4 1 78,-2 2 72,-4 0 62,1 2 49,-2 1 23,4 1-3,-1 3-18,1 1-29,2 3-24,5 4-42,1 3-47,3-2-75,0 1-107,7-2-59,3-2-72,6-4-62,1-4-46,5-2-21,-2-2-13,-5-3 10,-3-3 33,-6-3 82,-3 0 90,-3 1 30,-3 0 63,-3 3 74,-2 0 59,-4 4 44,-3 0 54,-1 4 30,-2 0-13,5 5-28,0 2-25,5 2-10,3 4-16,4 0-57,4 2-79,4-3-52,4 1-95,3-4-99,4-4-86,7-7-114,-2-6-273,-3 2 0,-11-2 0,1-2 2321,-10-4-2013,-3 4 84,0-3 87,3 0 132,-6 2 81,-5 5 85,-3 1 90,-3 2 118,2-1 143,2 4 48,2 0-81,3 4-80,2 4-44,3 2-73,3 4-90,2 3-104,2-3-70,3 1-63,6-6-102,5-4-106,8-6-126,1-5-237,-1-1 0,0-4 1624,-5-1-1326,-5 3 49,-4-1 111,-8-1 144,-1 3 81,-6 1 52,-8 1 94,-2 2 141,-4 0 170,-8 3 31,3 1-66,-1 5-40,3-1-70,5 5-67,4 5-39,5 2-38,3 2-78,3-1-105,6-3-61,5-2-76,4-3-42,5-5-12,2-3-2,-3-2 1,-2-5 16,-5-3 46,-8-2 71,-1-5 77,-5-1 43,-3-1 90,-6 3 46,0 3 10,-5 3-33,0 5-114,8 1-256</inkml:trace>
  <inkml:trace contextRef="#ctx0" brushRef="#br0" timeOffset="378997.6774">22506 11889 947,'0'0'85,"0"0"38,0 0 38,1 0 32,-1 0 19,0 0 9,0 0 11,0 1 17,0 2 32,0 2-21,0 5 5,1 7 3,2 11-12,1 10 6,1 16 3,2 11 17,6 10 3,0 7 24,6 6 18,4 5 2,4 2 6,2-4 4,2-1-27,-3-6-37,-3-13-23,-7-9-26,-4-12-13,-6-9-41,-5-11-51,-1-8-31,-2-5-46,0-7-103,0-5-97,4 0-109,0-5-189,9-5-291,2-12-557,-2-2 0,0-13 0,0-13 0</inkml:trace>
  <inkml:trace contextRef="#ctx0" brushRef="#br0" timeOffset="379808.7238">22641 11768 1338,'9'1'172,"4"-2"39,4 0 26,5-2 25,-1-3 23,1 2 39,3-2 31,3 0 11,6-1 17,9 2-122,12 1-39,18 0-26,17 0 11,14 1 3,13-2 56,7-2 85,5 2-8,-1 1-12,-11 2-16,-12 0-4,-17 4-8,-27-2-11,-22 0-39,-16-2-26,-14 2-81,-9 0-122,-2 0-24,-1-1-234,1 1-289,-6-18-963,-5 15 0,-4 0 0,-2 2 0</inkml:trace>
  <inkml:trace contextRef="#ctx0" brushRef="#br0" timeOffset="387602.1695">23976 2821 520,'0'0'47,"0"0"5,0 0 1,-1 2 1,0 0 0,-2 0 1,1 3-1,1-1-1,-2-1-10,6-3-75,-2 3-158,1-1 0,-2 1 0,0 2 0</inkml:trace>
  <inkml:trace contextRef="#ctx0" brushRef="#br0" timeOffset="389155.2584">23838 3677 1843,'0'-2'162,"-1"-2"50,-1-3 45,1 2 45,-1-2 43,1 3 42,-1-3 35,1 1 38,1 1 47,-3 0-82,1 1-56,4 4-48,-4-4-44,2 4-51,0-1-44,2 1-42,-2 0-39,0 0-38,0 0-54,0 0-17,0 0-9,0 0 0,0 0-1,0 0 14,0 0 0,0 0 10,0 0 5,0 0-4,0 0 1,0 0 28,1 1 49,1 3 37,1 0 6,4 5-6,6 5 0,3 1-11,3 2 0,2 3 5,-3 0 3,-4-1-26,-4-3-48,-3-3-38,-4-1-7,-1-1 0,-1-4 0,1-3 0,-1 3-105,-1-3-142,3 0-171,5-1-291,-5-27-633,-1 20 0,1-1 0,1-7 0</inkml:trace>
  <inkml:trace contextRef="#ctx0" brushRef="#br0" timeOffset="389887.3002">24184 3601 1344,'0'0'78,"0"0"35,0 1 40,0-1 21,0-1 10,0 1 8,0 1 12,0-1 19,0 0 23,0 2-27,-4 0 8,-4 4-8,-3 3-19,-6 3-10,1 4-2,-3 5 14,3 0 18,2 0 0,2-3-9,1-1-11,1-5-21,0 0-7,-2-2-14,4 0-3,-1-3-2,1 0-10,2-1-32,0 0-15,1-2-14,-1 0-10,2-2-12,1 1-21,-1 1-8,0-1-23,1 0-42,1-1-36,1 2-40,0-1-84,1-2-144,4 1-242,-3-8-488,2 6 0,3-3 0</inkml:trace>
  <inkml:trace contextRef="#ctx0" brushRef="#br0" timeOffset="391369.385">24343 3727 3717,'0'0'202,"-1"0"55,1-2 109,0 1 67,0-2 27,0 2 1,0-2 0,0 3 0,0 0-1,0 0-132,0 0-70,0 0-54,0 0-109,0 0-67,0 0-28,0 0 0,0 0 0,0 0 0,0 0 0,0 0 0,0 0 0,0-1 0,0 1 0,0 0 0,0-2 0,0 2 0,0 0 0,0-1 0,0 1 0,0 0 0,1 0 0,2 0 0,6 0 0,10 0 0,6 0 0,9 0 0,5 0 0,0 0 0,1 0 0,-8 0 0,-9 1 0,-7 1 0,-7-1 0,-8-1 0,2 1 0,-3-2 0,0 2 0,0 1 0,0-1-106,1 2-129,2 0-107,2 0-175,6-1-222,24-4-511,-24 4 0,-5 1 0,-6-2 0</inkml:trace>
  <inkml:trace contextRef="#ctx0" brushRef="#br0" timeOffset="391823.411">24502 3805 3144,'0'0'85,"0"0"42,0 0 45,-1 0 19,1 0 2,0 0 0,-2 0 0,1 0 5,1 2 9,-2 1-38,-1 4-8,2 6-20,-1 6-26,0 3 11,-1 8 35,1 3 41,-3 0 40,3 3 16,-1-1-1,2-6-8,-2-1-9,3-3-20,-2-4-19,1-3-25,1-2-37,0-3-38,0-5-59,0 0-104,0-2-130,0 0-120,0 2-165,6-8-245,0 0-505,-3 0 0,1 0 0,-1-3 0</inkml:trace>
  <inkml:trace contextRef="#ctx0" brushRef="#br0" timeOffset="392205.4328">24271 4195 3289,'0'0'95,"0"0"48,0 0 52,1 0 18,-1 0 3,0 0 2,2 0 4,-1 0-1,2 0 3,0 0-61,4 0-30,4 0-43,4 0-52,5 1-17,5 0 1,3 0 15,2 1 27,2-2 83,0 1 56,-2-2 18,-4 2 2,-6 0 7,-8 1-2,-4-1-36,-5 1-100,-3-2-102,0 2-130,3-1-300,13-4-870,-9 1 0,-1 2 0</inkml:trace>
  <inkml:trace contextRef="#ctx0" brushRef="#br0" timeOffset="392988.4776">24800 3960 1623,'5'-1'-3,"7"-3"7,-1 4 7,8-3 4,-1 3 4,2-2 34,0 2 53,2 0 50,-1 0 39,1 0 15,-5 0 2,0 0-6,-3 0-9,-6 0-4,-1 0-1,-5 0-7,-2 2-21,0 1-29,0 5-28,-2 1 2,-2 4 6,-3 4 7,-2 4 19,-3 1 25,-2 1 28,-2 4-9,-4-1-19,0 2-10,2-2-2,0-1 0,5-1 0,0 2 1,3-4-12,2-3-19,4 1-7,0-6 18,4-3 39,0-1 3,0-4 5,1 1 4,6-1-9,5 0-7,7 0-6,8 1-5,5 0-25,0-2-43,-1 1-114,-3-3-133,-6-3-98,-2 0-112,-3 0-167,2-6-257,1-5-402,-11 0 0,-5-3 0,-2-7 0</inkml:trace>
  <inkml:trace contextRef="#ctx0" brushRef="#br0" timeOffset="393407.5016">24848 4132 3613,'0'-2'193,"0"-1"51,2 1 69,-2-2 68,0 3 11,0-2-19,4 0-10,2 3-3,4 0 0,6 0-132,3 0-56,3-1-58,1-1-69,3 2-62,-1 0 21,3-1 57,-6 1 33,-4 0 7,-6 0 6,-7 0 2,-4 0-2,-1 0 2,0 0-23,0 0-121,0 0-183,0 0-257,0-8-961,-3 5 0,-3 0 0,-1-2 0</inkml:trace>
  <inkml:trace contextRef="#ctx0" brushRef="#br0" timeOffset="394111.5417">24921 3924 1450,'9'0'25,"2"0"-13,2 0-63,14-7-236,-19 7 0,-2-1 0,0 0 0</inkml:trace>
  <inkml:trace contextRef="#ctx0" brushRef="#br0" timeOffset="397889.7578">25468 2635 1824,'0'0'140,"0"0"33,0 0 24,0 0 12,0 0 9,0 0 14,0 0 27,0 0 30,0 0 24,0 0-81,0 0-38,0 0-24,0 0-17,0 0-1,0 0-1,0 0-17,0 0-28,1 0-31,2 0-20,3 0-13,6 4 8,7 5-2,6 5-4,7 4-9,0 7-11,1 3 3,-4-1 6,-6-2 2,-3-1-1,-4-6 2,-4-3-15,-4-3-4,-5-4 1,0-4 6,-3 1 13,0-5 14,0 0 14,0 2 5,0-2 5,0 0-3,0 0 4,0 0-10,0 1-4,2-1-2,-2 0-9,1 3-12,2-2-19,0 5 16,1-2-4,0 1-2,1 2 2,1-2 10,-2-1 5,-1 0 4,-2-3 2,1 2-2,-2-3-18,0 0-48,0 0-26,0 0-41,0 2-53,0 1-75,1 1-120,9-3-310,-8-1-452,1 2 0,-1-4 0,1 1 0</inkml:trace>
  <inkml:trace contextRef="#ctx0" brushRef="#br0" timeOffset="398733.8062">25748 3005 2210,'0'0'112,"0"-1"50,0 1 44,0-2 32,0 1 10,0 0-1,0 1-13,0-2-24,0 2-36,0 0-99,0 0-110,0 0-113,0-1-74,2 1-37,1 0-9,0 0 1,2 0 17,1 0 43,0 0 61,0 0 81,-4 0 100,0 0 102,-1 0 65,-1 0 41,0 0 38,0 0 32,0-1 17,0 1-12,0-2-20,0 2-37,0 0-45,0 0-37,0 0-37,0 0-40,0 0-38,0 0-30,0 0-15,-3 0-3,1 2-1,-4 0-2,-3 4 4,-4 2 2,0 3 3,-4 3 6,-1 1 1,-2 4-2,2-3 3,1 0 6,2-1 10,3-3 11,5 0 22,1-6 21,0 0 23,5-1 2,-2-2 3,0-1 5,0 2-9,3-1-4,-1-3-8,1 2-11,-2 0-24,2 0-17,-1-1-22,1-1-6,0 2 5,0-2-7,0 0-71,0 0-113,0 1-217,0-7-955,0 5 0,0-2 0,1-8 0</inkml:trace>
  <inkml:trace contextRef="#ctx0" brushRef="#br0" timeOffset="401504.9647">26161 1827 3204,'0'0'53,"0"0"49,0-1 67,0 1 43,0-2 24,0 1 16,0-1 17,0 2 6,0-2 5,0 2-8,4-1-32,4 1-36,10 0-43,11 0-4,10 0 23,12 0 40,8 0 11,3 0-5,6 0-6,-3 0-7,-4 0-6,-10 0-14,-12 0-21,-13 0-41,-11 0-47,-8 0-56,-6 0-28,-1 0 0,0 0-132,-1 0-132,-4 3-186,0-1-231,-7-4-651,-5 7 0,3-1 0,-5-1 0</inkml:trace>
  <inkml:trace contextRef="#ctx0" brushRef="#br0" timeOffset="401819.9828">26538 1877 3165,'0'-1'72,"-2"1"37,2 0 30,0-1 7,0 2 16,0 2 28,-1 2 20,0 5 5,-1 5 6,1 6-39,-2 9-25,3 6-33,0 5-30,0 2-1,0 3-13,0-3-24,0-3-21,0-7-32,0-1-104,0-4-155,4-11-249,-2-2-413,-4-3 0,-2-6 0,-5-5 0</inkml:trace>
  <inkml:trace contextRef="#ctx0" brushRef="#br0" timeOffset="402127.0003">26217 2362 3391,'0'-2'45,"0"2"41,0 0 55,2-1 3,-1 2 11,9-1 12,10 3 21,8-2 22,7 2 29,8 0-5,2 0 70,1-3-2,4 2-27,-5 0 4,-2-2-7,-8 3-16,-12-3-99,-10 3-130,-8 0-205,-5 0-233,-3-12-845,-3 9 0,-3-3 0,-1-1 0</inkml:trace>
  <inkml:trace contextRef="#ctx0" brushRef="#br0" timeOffset="402886.0437">26843 2094 3569,'0'-5'139,"0"-1"43,0 0 30,0-1 12,0 1 4,0 4 11,0-1 17,0 2 21,1 1 15,-1 0-95,0 0-71,2 0-47,-2 2-28,0 3-12,0 5-2,0 4-12,0 6-15,0 4-16,0 1-14,0 2 14,-2 2 16,2-4 2,-3 4 4,0-5-7,-1-2 0,1-1 4,0-1 0,1-5-5,2-2 5,-1-2-2,1-1 6,0-4 6,0 0 5,0-1 12,0-3-1,0 1-3,0-2 1,0 0 1,0 1-7,0-1-2,0-1-4,0 2-2,0-2 6,4 0 8,2 0 13,5 1 8,6-1-2,4 0 11,3 0 22,3 0 25,2 0 40,0 0-3,-5 0-16,-4 0-14,-7 0-13,-5 0-8,-5 0-1,-3 0-12,0 0-22,0 0-24,0 0-165,0 0-140,2 0-196,4 0-280,15-1-580,-15 1 0,-1-2 0,2-1 0</inkml:trace>
  <inkml:trace contextRef="#ctx0" brushRef="#br0" timeOffset="411085.5126">15467 11540 1348,'0'0'142,"0"0"54,-3 0 40,3 0 24,0 0 14,-1 0 10,1 0 17,0 0 14,-2 0 12,2 0-77,2 0-51,-2 0-54,0 0-33,0 0-10,0 0-11,5 0-8,7 0-14,9 0-21,17 2-8,17 3-19,17 1 4,22 3 5,14-2-2,12 2-6,3-3 16,-4-1 6,-11-2 0,-19 1 12,-16 1 10,-23-1 22,-17 0 6,-17 0 20,-10-3 81,-6-1 59,-2 0-4,-2 0-3,1-1 1,0 1-10,-4 0-16,3 0-82,2 1-130,2 0-118,-1 2-242,7-2-363,-5-2-512,0 2 0,3-2 0</inkml:trace>
  <inkml:trace contextRef="#ctx0" brushRef="#br0" timeOffset="413371.6435">21525 11401 1539,'2'0'160,"0"0"62,0-1 58,1-2 67,-2-2 41,2-2 30,-2-2 19,2-2 13,-1 2 6,-2 0-92,1 1-65,-1 1-61,0-2-56,0 4-68,0 1-37,0-2-26,0 2-20,0 4-11,0-3 1,0 3 6,2 0 10,-1 0-11,0 0-19,2 0 0,3 0-5,3 3-2,5 3 0,6 9-1,2 7-4,4 10-9,2 1-6,0 6 5,0-5 22,-4-1 4,-2-4-3,-3-4 4,-3-8 11,-6-5 11,-4-4 20,-3-2 24,-2-4 36,-1-1 38,0-1 13,0-1 4,0 1 13,0 0-6,0 0-10,0 0-12,0 0-25,0 0-24,0 0-39,0 0-35,0 0-23,0 0-4,0 0-12,0 0 2,0 0 0,0 0-3,0 0-1,0 0-2,0 0-1,-1 0 1,-1 0 8,1 0-3,1 0 3,0 0 4,-2 0 0,2 0 5,0 0 7,-1 0-1,-1-2-3,2 2-4,-1 0-6,1 0-10,-3 0-4,0 0 0,-5 0 2,-1 0 12,-9 3 3,-3 2 6,-8 7 12,-3 3 8,-3 5 5,2 0 10,-3 0 4,9-2-6,1-3-3,4-1-14,4-4-6,7-4-2,4 0-10,3-2-5,2-2 0,1 2 0,-2-2 0,3 1-94,0 0-161,0 2-199,6-5-1023,1 1 0,2-1 0,6-1 0</inkml:trace>
  <inkml:trace contextRef="#ctx0" brushRef="#br0" timeOffset="414635.7158">22466 11708 1398,'-1'0'132,"-2"2"40,0 0 32,0 2 24,0-1 16,2 6 12,1 2 7,-2-3 5,2 3 6,2-1-85,-2-3-61,4 0-82,3-4-137,8 1-167,2-10-115,5 3-243,-5 1 0,-4-3 0,-4-4 2123,-6 3-1790,-2-4 54,-1 1 16,2-3 46,-7 7 63,-2 2 86,-3-1 131,-4 3 160,-1-1 118,1 2-25,2 0-44,1 4-42,2 2-7,3 3-36,3 2-45,2 1-46,2 2-41,1-2-61,2-1-71,5-2-78,6-6-108,5 0-73,4-6-67,-1-3-13,0-6 13,-7 2 51,-3-1 74,-7 1 118,-3-1 86,-3 2 84,-2 1 102,-5 0 72,-2 0 71,-2 2 26,-2 5-13,-3-1-41,4 4-57,1 2-64,4 3-32,1 4-19,4 1-24,1 2-32,1 0-59,4-3-57,5-2-44,2-5-50,5-3-36,4-1-16,-2-3-3,-4-4 15,-4 0 27,-5-2 53,-4-1 66,-1-2 51,-3 1 54,-1 2 52,-2 3 35,-1 4 11,-4 0 1,0 2-17,2 6-20,1 1-40,2 0-57,5 6-118,5-10-267,1 3-246,3-2 0</inkml:trace>
  <inkml:trace contextRef="#ctx0" brushRef="#br0" timeOffset="415341.7562">23256 11569 2484,'-1'-7'134,"-1"-1"12,-2-3 41,2 0 48,-1 0 33,2 4 24,0 0 16,1 2 16,-2 3 15,2-1-102,0 0-21,2 3-8,-2 0-30,4 6-37,6 4-9,9 9-21,5 5-13,7 7 1,2 2 1,-1 1 1,-2-3 1,-1-3-4,-6-1-4,-4-7-12,-7-5-26,-4-5-82,-5-2-82,-3-4-172,0-4-228,0-11-661,0 8 0,0-4 0,-3-2 0</inkml:trace>
  <inkml:trace contextRef="#ctx0" brushRef="#br0" timeOffset="415751.7796">23500 11740 2343,'-1'0'73,"-1"0"45,1 0 54,-2 0 56,0 0 33,1-1 27,1 1 22,0 0 28,-1-2 35,-1-3 28,-1 3 16,-2-1-5,-1-2-16,-3 2-38,-6 3-31,0 0-27,-6 3-21,-3 6-29,-4 5-35,0 6-63,-2 5-53,3 2-41,2-1-38,5-1-17,4-6-3,5-5 0,3-1 0,4-4-136,2-2-225,13-2-430,-11-2-589,-3-1 0,-4-1 0,-3-4 0</inkml:trace>
  <inkml:trace contextRef="#ctx0" brushRef="#br0" timeOffset="416604.8284">22185 12439 2962,'-5'0'98,"-2"0"19,0 0 53,0-1 52,5-1 34,1 0 33,1 1 31,0 0 18,1 1 18,1 0-53,1 0 7,7 0-3,7 1-46,6 4-44,6 0 1,3 3 2,2 3-10,-3 2-18,-1-1-17,-5 0-23,-6 0-28,-7-2-18,-3-2-8,-3-2-6,-5 0-36,2-2-34,-1-2-22,-1 1-1,-1-3-124,0 2-116,3 1-99,-2-2-119,4 2-178,3-9-640,0 6 0,2-1 0,1-8 0</inkml:trace>
  <inkml:trace contextRef="#ctx0" brushRef="#br0" timeOffset="417215.8633">22771 12320 1200,'2'0'182,"0"2"66,0-2 44,1 0 40,-2-3 21,2 3 18,-3-1 15,1-2 18,-1 0 14,0 1-107,0 2-81,0-2-63,-4 2-34,-3 2-20,-8 4-15,-5 5-13,-6 3-2,-1 6-6,0 4-2,2-2-1,3 0 13,2 0-3,7-4-7,2-3-13,5-4-4,3-2-15,3-4-76,0 0-157,0-1-176,13-4-236,-12 0-373,-5 0 0,1-2 0,-4 2 0</inkml:trace>
  <inkml:trace contextRef="#ctx0" brushRef="#br0" timeOffset="417625.8868">22352 12529 3008,'0'0'84,"0"0"29,0 0 21,3 0 31,6 3 48,2-2 22,10 3 11,3 0 6,1 0 1,1-2-65,-5 1-13,-5-1-29,-6-1-30,-4 1-52,-3-2-94,-1 1-111,-1-1-200,2-6-635,-3 6 0,3-3 0</inkml:trace>
  <inkml:trace contextRef="#ctx0" brushRef="#br0" timeOffset="424085.2563">21410 10495 1848,'-2'0'194,"1"0"74,-1 0 67,1 0 33,-1-1 11,2 1-1,-1 0 0,-1-1 0,2 1-1,0 0-118,-4 0-73,-2 0-71,-5 0-69,-4 0-32,0 0-11,1 1 2,3 0-2,4 2 1,2 0 0,2 0 5,2-2-2,-1 1-3,2-2 6,0 0 7,3 0 12,2 0 3,5 0 5,9 3 6,7-3 7,8 2 8,4 1 32,2 1 26,-1-1 15,-3-1-5,-5 1-12,-5 0 8,-5-1 1,-6 0-6,-5-2-7,-2 1-20,-5-1-95,-3 1-94,0 2-126,0-3-108,0 1-166,0-6-193,0 0-332,-6 1 0,-6-6 0,0 1 0</inkml:trace>
  <inkml:trace contextRef="#ctx0" brushRef="#br0" timeOffset="424536.2821">21547 10385 2008,'0'0'104,"0"0"24,0-1 39,0-1 39,0 1 36,0 0 33,0-2 27,0 2 24,0-1 27,0 0-64,0-1-15,0 3-29,0 0-44,0 0-37,0 3-33,0 5-20,-3 6 32,0 9 18,0 7 3,-1 5 40,1 2 18,3 4 31,0-4 6,0-1-3,0-1-2,0-5-15,0-6-57,0-5-43,0-4-29,0-6-61,0 0-182,0-3-162,3 0-212,10-9-938,-9 3 0,0-3 0,2-1 0</inkml:trace>
  <inkml:trace contextRef="#ctx0" brushRef="#br0" timeOffset="426804.4118">23375 11140 3026,'0'0'191,"-2"0"50,2 0 31,0 0 21,0 0 11,0 0 13,0 0 60,0 0 72,0-1 47,0 1-94,0 0-64,0-3-50,0 2-32,0 1-20,0 0-11,3 0-14,4 0-59,6 0-72,5 0-48,5 0-27,4 0-5,0 0 0,1 0 0,1 0 0,-3 0 0,-7 0 0,-4 0 0,-4 0 0,-9 0 0,0 0 0,-2 0 0,0 0 0,0 0 0,0 0-6,0 1-293,7 2-394,-4 0-745,-2-1 0,-1 0 0,0-2 0</inkml:trace>
  <inkml:trace contextRef="#ctx0" brushRef="#br0" timeOffset="427812.4694">23080 12631 2797,'0'0'83,"0"0"55,-1 0 64,-1 0 36,-1 0 14,2-1 8,-4 1 19,2 0 21,2-2 14,1 2-37,-1 0-33,2-1-51,-1 1-57,0 0-26,0 0 7,0 0 19,1 0 17,2 0 1,5 0 11,6 0 3,4 0 10,6 0 17,5 1 11,3 2-10,-2 0-20,-1 2-29,-3-2-36,-7 0-20,-5-1-27,-5 0-10,-3-2-15,-5 0-21,2 0-18,-3 0 0,0 0 0,1 0 0,0 0 0,-1 0 0,0 0-189,2 2-242,4-6-1083,-3-1 0,-2 4 0,1-6 0</inkml:trace>
  <inkml:trace contextRef="#ctx0" brushRef="#br0" timeOffset="429418.5613">25748 10707 2105,'-3'-4'186,"-1"0"72,-1-3 67,1-1 35,1-2 17,-1 4 15,1 2 15,2-3 9,-1 5 27,1 0-106,1 0-44,0 1-66,0 1-27,6 0-2,8 0 6,9 3-34,12 1 9,14 3 26,13 1-27,11 1-20,11-1-15,6 2-7,-5-2-40,-9-1-33,-12-2-23,-19-1 19,-16-1-23,-13 0-36,-11-3 0,-2 1-164,-3 1-141,-3 1-182,3-3-960,-8 5 0,-7-2 0</inkml:trace>
  <inkml:trace contextRef="#ctx0" brushRef="#br0" timeOffset="430029.5963">25699 10739 2776,'-2'-4'79,"0"1"34,0-1 26,1-1 19,1 2 9,0 2 5,0 1 23,0 0 54,0 0 39,1 6-33,3 1-22,4 10-28,3 8-19,5 8 5,5 2 110,5 5 56,-1 2-6,7-1-53,0-2-40,0-3-15,-3-4-8,-2-4-7,-7-6-7,-2-4-23,-6-3-121,-4-5-59,-5-3-18,0-3 0,-3-2 0,0-1-101,0-1-289,14 0-416,-11-6-572,0 5 0,1-3 0,0-1 0</inkml:trace>
  <inkml:trace contextRef="#ctx0" brushRef="#br0" timeOffset="430587.6282">26021 11185 2329,'0'0'172,"0"0"69,0 0 47,0-3 28,0 3 18,0-2 12,-1 0 16,-1-1 11,1 0 9,-2 3-104,-2-3-48,1 3-37,-3-1-1,0 1 11,-4 0 14,-1 1 17,-3 5 1,-5 4-11,-3 7-9,-3 7-6,-5 4-14,-2 7-31,-3 2-48,-1 1-38,-1 1-31,-1-3-29,2 0-18,4-4 0,4-3 0,8-3 0,5-4 0,6-5 0,4-5 0,3-4 0,1-4 0,2-1 0,0-2 0,2 0 0,-2-1 0,0 0 0,0 0-65,2 0-207,2 0-226,8-16-320,1 7-489,-2 5 0,6-4 0,-3 1 0</inkml:trace>
  <inkml:trace contextRef="#ctx0" brushRef="#br0" timeOffset="431032.6536">25630 11630 2025,'0'5'195,"0"0"80,0-1 59,0 3 40,1-6 32,5 0 33,1 2 70,6 1 44,6 0 19,8 0-84,6 1-55,8 1-81,9-3-59,11 1-39,3-1-33,1 0-32,-2-1-71,-9 2-43,-11 1-20,-7 0-24,-11-1-31,-7 2 0,1-2 0,-6 1 0,-3-1 0,0-1 0,-3 0 0,-2-1 0,-1-2 0,1 0 0,3 1-269,8 1-414,-2-10-765,-1 5 2,5-2-1,-2-7 0</inkml:trace>
  <inkml:trace contextRef="#ctx0" brushRef="#br0" timeOffset="431955.7064">26848 10997 1982,'-1'0'179,"1"0"49,0 0 45,0 2 38,0-4 38,0 2 47,0 0 71,0-1 99,4 1 50,5-2-102,5 1-60,12 1-49,9 0-46,10-1-37,2 1-38,5 0-47,0 0-72,-7 0-98,-6 0-50,-11 0-17,-11 0 0,-10 0 0,-4 0 0,-2 0 0,-2 1-206,1 2-143,0 2-235,7-7-826,-15 6 0,-1 0 0,-4-1 0</inkml:trace>
  <inkml:trace contextRef="#ctx0" brushRef="#br0" timeOffset="432385.731">27099 11047 2007,'0'0'216,"0"0"79,0 0 41,0 0 18,0 0 27,0 3 38,0-1 103,0 3 84,-1 7 27,-2 7-144,-1 3-72,0 8-80,-4 6-40,0 5-19,0 4-25,0 3-40,-1-2-102,3-1-84,2-3-27,1-7 0,0-10 0,3-5 0,0-5 0,0-7 0,0-3 0,0-1 0,0-2-72,0-1-136,0 1-87,0 2-180,15-3-327,-14 0-465,2-1 0,1 0 0,-1-1 0</inkml:trace>
  <inkml:trace contextRef="#ctx0" brushRef="#br0" timeOffset="432749.7518">26769 11564 3125,'-2'0'104,"2"0"85,0 0 67,3 0 30,6 0 20,8 0 57,9 0 68,6 0 77,7 0 4,4 0-60,3 1-44,5 0-84,0-1-67,-2 2-31,-9-2-19,-8 0-57,-9-2-68,-13 2-77,-3 0-5,-5 0 0,-1 0 0,-1 0 0,0 0 0,0 2-222,1-1-183,7 2-317,-2-6-646,-2 3 0,0-3 0,2-3 0</inkml:trace>
  <inkml:trace contextRef="#ctx0" brushRef="#br0" timeOffset="433730.808">27683 11257 3212,'0'0'127,"0"0"64,0-2 48,0 2 32,0-1 19,0-2 32,0 2 35,0-1 17,0 2 13,0 0-48,0-1-35,0 0-43,1 1-41,7 0-26,3-2-12,3 2-23,5 0-12,3 0-16,1 0-13,3 0-21,0 0-23,3 0-21,-2 2-8,-1-1-5,-7 0-7,0 2-9,-9-1-24,-3-1 0,-3-1 0,-2 0 0,-2 0-36,0 1-170,0 1-143,1-2-276,6-4-770,-5 6 0,-2 0 0</inkml:trace>
  <inkml:trace contextRef="#ctx0" brushRef="#br0" timeOffset="434275.8391">27743 11560 718,'-3'2'154,"2"0"68,-2 0 47,0 1 33,3 0 40,0 0 59,0-2 49,0-1 32,2 0 22,-1 0-83,6 0-52,8 2-48,8 0-15,6 2 17,4-2 10,3 2 25,-1-1-52,-4 0-32,-4-1-21,-6 1-11,-4-3-8,-8 0-21,-3 3-31,-3-3-50,-3 0-94,0 0-292,1 3-216,6-6-327,-1 3-528,0 0 0,4-3 0,3-5 0</inkml:trace>
  <inkml:trace contextRef="#ctx0" brushRef="#br0" timeOffset="436061.9413">28759 11052 1828,'0'0'141,"0"0"39,0 0 21,-3 0 11,0-1 14,0-3 36,-2 4 38,1-3 21,0 2 15,-2-1-85,0 0-47,-1 2-35,0 0-15,-2-2 0,-2 2-7,-1 0-29,-1 0-29,1 0-14,-2 2-5,1 0 2,1 1-2,-2 5-2,1 1-2,-1 1-7,1 2-6,0 2 0,0 1-6,1 1-4,-1 3 19,1 2 23,1 1 29,2 2 12,1 0-3,2 0-24,3 3 0,0-5 2,3 2-1,0-2 4,0 0-19,3-3-21,-3-1-30,0 0-11,0-4-3,1-1 25,2-1 5,2 0-7,0 0 9,4 0 2,3 0-2,-1 0-8,-1 1-3,3-2-2,-3 0 10,3-1 7,0 1-7,3-4 0,0 2 3,0-1-5,-1 0-6,-4-1-1,3-3 1,-2 1 0,4-1-11,-2-1-9,5 0 1,3 1-3,-2-3-13,3 0-6,-1-1 0,-2 0 0,-1 0 0,-1 0 0,-4 0 0,1 0 0,-2 0 0,5 0 0,-4-1 0,5-1 0,-3-4 0,1 2 0,-1-4 0,-2-2 0,1-1 0,-2-2 0,-3 0 0,2-3 0,-1 2 0,-1-2 0,1-2 0,-2 0 0,0 0 0,-2-2 0,2 1 0,-3 1 0,-1 4 0,0 0 0,-2 0 0,0 1 0,2 1 0,-3-2 0,1-1 0,-1 0 0,0-1 0,-2-4 0,0 3 0,0-1 0,-2 1 0,1 3 0,0 2 0,-2 2 0,1-1 0,0 2 0,0 0 0,1 2 0,-2-2 0,0 1 0,-3 0 0,2-2 0,-4 3 0,0-1 0,1 1 0,-1 0 0,-3 0 0,2 1 0,-1-1 0,-1 1 0,-1 0 0,2 0 0,-4-2 0,0 2 0,-1 0 0,0 0 0,-1 2 0,0-2 0,1 2 0,-3 2 0,2-1 0,2 0 0,-3 1 0,3 2 0,-3 0 0,1-1 0,-4 1 0,1 0 0,-1 0 0,1 0 0,2 0 0,4 0-12,3 0-2,0 0-2,6 0-55,-2 0-146,1 1-156,4 4-206,-1-8-228,2 4-413,-6-1 0,-2-1 0,-4-5 0</inkml:trace>
  <inkml:trace contextRef="#ctx0" brushRef="#br0" timeOffset="441500.2523">16776 13820 3573,'-3'-2'112,"-1"-3"73,1 1 41,2-1 24,1 2 43,0 0 66,1 2 71,-1 0 36,0-1 0,0-1-45,0 1-67,0 2-72,0-1-42,0 1-24,5 0-42,5 0-68,7 0-68,11 0-38,13 0 0,7 1 0,8 1 0,8 1 0,-1 0 0,0 0 0,-7 0 0,-13-2 0,-14 0 0,-13-1 0,-10 2 0,-5-2 0,-2 0 0,-1 0 0,1 0-94,-4 1-195,-2 1-225,1-7-944,-8 1 0,-1 3 0,-2-2 0</inkml:trace>
  <inkml:trace contextRef="#ctx0" brushRef="#br0" timeOffset="442008.2814">17026 13887 3164,'0'-2'171,"0"1"55,0-3 42,0 2 23,0-1 32,0 0 53,0 0 58,0 2 41,0-1 27,0 2-102,0 0-83,0 0-79,0 0-65,0 0-21,2 6-30,-2 6-45,1 9 0,-1 8-40,1 14-26,-1 6 0,0 4 15,0 5 22,0-4 24,2-4-3,-2-7 0,1-7-9,-1-9-58,0-4-2,0-9 0,0-3 0,0-2 0,0-4-12,0-2-233,3 4-211,3-4-256,1-3-641,-4 3 0,0-1 0,0-4 0</inkml:trace>
  <inkml:trace contextRef="#ctx0" brushRef="#br0" timeOffset="442410.3044">16834 14466 2009,'-10'3'212,"1"1"95,1-1 71,-2 0 85,8-3 147,2-1 21,2 1 0,6 0 0,5 0 1,10 0-131,12 0-81,11 0-96,5 1-72,-2-1-83,-4 1-148,-8 1-21,-6-1 0,-7 0 0,-7 2 0,-4-2 0,-4 1 0,-5-1 0,-1 2 0,1-2-233,5 1-260,5-8-1000,-3 3 0,0 0 0</inkml:trace>
  <inkml:trace contextRef="#ctx0" brushRef="#br0" timeOffset="445025.454">17735 14166 2115,'-1'0'121,"-2"0"15,1 0 6,-1 0 4,2 0 9,-1 0 33,-1 0 39,2 0 36,1 0 32,-1 0-62,1 0-19,0 0-6,1 0-6,-1 0 11,3 0 15,4 0-5,9 0 15,7 0 59,8 0 24,3 0-23,7 0-16,-1 0-10,-5 0-1,-5 2-14,-7-2-24,-7 1-27,-12-1-57,-1 0-91,-3 1-58,0 1-196,-1 1-160,5 1-357,-4-7-672,2 3 0,-2-1 0,1-1 0</inkml:trace>
  <inkml:trace contextRef="#ctx0" brushRef="#br0" timeOffset="445832.5001">18584 13839 3813,'0'-2'139,"0"-1"29,0 2 20,2-2 13,-1 1 8,2 2 9,5 0 7,4-1 41,5 1 69,7 0-34,7 0-4,7 0-18,2 0-21,6 0-11,-2 0-9,-4 0-9,-4 0-7,-7 0-41,-9 0-105,-9 0-138,-5 1-132,-6 1-65,0 1-80,-1 1-123,1-2-163,0-2-183,-7 2-260,-5 0 0,-5 1 0,0 0 0</inkml:trace>
  <inkml:trace contextRef="#ctx0" brushRef="#br0" timeOffset="446399.5326">18871 13855 1622,'-3'3'139,"2"-2"51,-3 3 26,-1-1 25,2 0 33,-1 3 47,-3 1 32,-3 5 40,1 6 26,0 6-53,1 5-55,1 5-36,4 4-7,-2 4-5,4 1-25,-2 7-25,0 2-26,2 1-41,-2-5-19,1-5-14,4-8-2,-2-11-7,0-5-47,0-6-69,0-4-57,-2-2-43,-1-3-43,-7 0-42,0-3-27,-7 3-21,-5-2-14,-2-2-5,-1 1 23,1-1 61,1-1 77,8 1 72,3 0 83,5 0 132,6-2 112,1 2 54,0 0 10,1-1 1,6-1 2,4 2-9,9 0-31,6-1-50,8 2-46,5-2-87,5 1-94,3 0-39,0 0-7,0 0 0,-5 0 0,-8 0 0,-9 0 0,-4 0-208,-8 0-181,4 0-331,-4-8-97,1 1-394,-1-12 0,2 3 0,-5-2 0</inkml:trace>
  <inkml:trace contextRef="#ctx0" brushRef="#br0" timeOffset="446938.5634">19277 14200 4278,'4'-13'378,"5"-1"34,4-4 0,2-3 0,0 7 0,0 2 0,2 2 0,-2 5 0,0 0 0,-1 3-207,-3 0-171,-2 1-34,-4 1 0,3 1 0,-1 6 0,0 3 0,2 5 0,-2 6 0,-1 1 0,-5 2 0,0 1 0,-2-1 0,-6-1 0,-2 1 0,-4 1 0,-5-4 0,-2 1 0,2-1 0,-1 2 0,2-1 0,3 2 0,2-3 0,4-1 0,3-1 0,4-4 0,1-1 0,0 1 0,4-5 0,0 0 0,5-2 0,5-2 0,8 0 0,5-3 0,2 0 0,0-3-129,-3 0-201,3 0-291,-5-12-150,-2-2-497,-2-4 0,-1-13 0</inkml:trace>
  <inkml:trace contextRef="#ctx0" brushRef="#br0" timeOffset="447262.5819">19267 14362 4846,'0'-4'363,"1"0"-1,7 0 1,10 1 0,7 1-1,14 2 1,7 0 0,5 0 0,-1 0-1,-7 0-281,-6 0-81,-13 0 0,-9 0 0,-10 0-167,-3 2-303,-5-8-346,4 5-531,-9 1 0,-1-2 0,-4-2 0</inkml:trace>
  <inkml:trace contextRef="#ctx0" brushRef="#br0" timeOffset="448331.6431">20045 14209 2678,'0'0'163,"-1"0"85,1 0 65,0-1 70,0-2 118,0 0 60,0 1-1,0-1 1,0 1 0,3 1-95,5 1-68,5 0-86,12 0-64,7 1-70,7-1-118,7 2-60,0-2 0,-3 0 0,-5 3 0,-8-3 0,-11 0 0,-8 0 0,-5 0 0,-4 0 0,-2 0 0,1 2-140,-1-1-231,13 1-418,-10 1-589,0-3 0,1 0 0,2-3 0</inkml:trace>
  <inkml:trace contextRef="#ctx0" brushRef="#br0" timeOffset="449421.7054">20851 13934 3049,'0'0'197,"0"0"42,0 0 1,1 0 19,8 0 26,5 0 27,8 0 57,10 0 82,10 0 71,0 0-96,1 0-99,3 0-42,-1 0-1,-11 0-19,-3 0-26,-11 0-28,-7 0-250,-9 2-304,4-2-411,-5 0-610,-6 3 0,-5-1 0,-1-2 0</inkml:trace>
  <inkml:trace contextRef="#ctx0" brushRef="#br0" timeOffset="449707.7218">21057 13993 3192,'-1'2'150,"1"0"50,-2 2 23,-2 3 14,1 7 26,-1 5 64,-1 10 58,0 8 31,0 7 14,-1 5-47,2 5-68,0-1-52,1-2-9,0-6-49,2-3-176,-2-7-198,1-6-338,2-16-812,0 4 0,-1-6 0,-4-7 0</inkml:trace>
  <inkml:trace contextRef="#ctx0" brushRef="#br0" timeOffset="449991.738">20792 14570 3638,'-5'-1'305,"2"0"168,2-2 0,-2 0 0,6 4 0,6-2 0,7 1 0,10 0 0,8 0 1,9 0-180,2 0-125,1 0-169,-1 0 0,1 0 0,-8 0 0,-6 0 0,-8 0 0,-9 0 0,-4 0-228,-2 1-279,9-5-984,-9 4 0,4-1 0,3-3 0</inkml:trace>
  <inkml:trace contextRef="#ctx0" brushRef="#br0" timeOffset="450587.7721">21467 14305 4024,'-1'-5'109,"1"-2"48,0 1 45,0-1 13,0 2 2,0 5 3,0-3 18,0 3 25,0 0 25,0 0-65,0-2-21,0 4-48,-5 3-36,0 2-8,-3 6 14,-3 6 34,-1 6 28,-3 2-25,1 5-24,-1 1-13,2 0-9,-2 1-3,7-4-7,2-1-6,1-4-17,4-5-34,1-6-48,1-3 0,-1-3 0,2-1 0,2-4 0,4 0 0,3-1 0,5 1 0,7-2 0,4 2 0,8-3 0,4 0 0,-4 0 0,-2 0 0,-6 0 0,-6 0 0,-11 0 0,-2 0 0,-5 0 0,-1 0 0,-2 0-17,0 0-246,2 3-370,0-7-822,2 2 0,-2 2 0,4-6 0</inkml:trace>
  <inkml:trace contextRef="#ctx0" brushRef="#br0" timeOffset="451460.822">22071 14305 4348,'0'-5'339,"0"-2"61,0 1 0,0-2 0,0 1 0,0 4 0,1 0 0,4 2-1,-1-1 1,6 1-157,7-1-181,8 1-62,8 1 0,3-1 0,3 1 0,-4 0 0,-2 0 0,-6 0 0,-2 0 0,-8 0 0,-2 0 0,-8 0 0,-3 0 0,-2 0 0,-1 0 0,-1 0 0,0 2-220,0 4-283,0-10-990,-3 12 0,-3-1 0,-1 0 0</inkml:trace>
  <inkml:trace contextRef="#ctx0" brushRef="#br0" timeOffset="451764.8394">22238 14497 4312,'2'0'302,"0"0"101,7 0-1,7 0 0,0 0 1,11 0-1,4 0 0,1 0 0,-2 0 1,-1 0-146,-6 0-156,-7 0-101,-5 0 0,-4 0-124,-1 0-225,7 0-349,-1-10-706,2 6 0,3-3 0</inkml:trace>
  <inkml:trace contextRef="#ctx0" brushRef="#br0" timeOffset="452463.8794">23037 13997 2001,'-6'0'191,"-4"0"56,-2 2 55,-1 0 29,-3 4 30,2 3 36,-5 7 53,2 4 65,-4 4 75,3 7-77,3 4-73,2 3-56,3 3-56,6 3-28,2-2-30,1-2-36,4-1-54,6-3-64,5-4-75,8-4-41,7-5 0,5-2 0,0-3 0,1-3 0,3-4 0,-3-2 0,2-5 0,1-3 0,4-2 0,-5-5 0,2-3 0,-4-5 0,-2-7 0,-8-3 0,-2-6 0,-8-4 0,-6-3 0,-4-4 0,-7-4 0,-7 2 0,-9-4 0,-7 3 0,-6 3 0,-7 4 0,-1 7 0,-1 8 0,3 8-333,10 5-460,-5-5-620,2 14 0,8 2 0</inkml:trace>
  <inkml:trace contextRef="#ctx0" brushRef="#br0" timeOffset="453162.9194">18564 15748 8191,'0'-4'0,"0"-3"0,0 3-47,1 0-350,17 4-1152,-15 9 0,1 1 0,1 1 0</inkml:trace>
  <inkml:trace contextRef="#ctx0" brushRef="#br0" timeOffset="453353.9303">18342 16198 7215,'0'3'-171,"11"2"-414,2-3-706,-4 1 0,2 1 0,2-4 0</inkml:trace>
  <inkml:trace contextRef="#ctx0" brushRef="#br0" timeOffset="453553.9418">18788 16209 8191,'5'-3'-10,"3"1"-215,4 1-309,8-11-950,-6 6 0,-3 4 0,1-2 0</inkml:trace>
  <inkml:trace contextRef="#ctx0" brushRef="#br0" timeOffset="454070.9713">19603 15868 2879,'-7'-2'183,"1"-2"39,2 1 4,0 2 28,5-2 41,8 3 33,10 0 70,8 0 63,14-2 43,13 2-70,3 0-75,2 0-39,-3 0-4,-11 0-28,-10 0-177,-11 0-202,-8 0-322,-12-8-1001,-7 7 0,-7 1 0,-3-1 0</inkml:trace>
  <inkml:trace contextRef="#ctx0" brushRef="#br0" timeOffset="454333.9864">19860 15872 2416,'-1'7'301,"-1"0"79,-2 4 199,0 5 20,-2 5-1,-2 5 0,2 8 1,1 4-1,-2 2 0,4 4-208,-3-1-92,1 2-271,-1 1-333,1-2-195,4-6-231,0-9-556,-1-17 0,1 5 0,1-3 0</inkml:trace>
  <inkml:trace contextRef="#ctx0" brushRef="#br0" timeOffset="454606.0019">19511 16487 3689,'-6'-1'262,"1"1"131,0 0 49,1-1 26,10 2-1,9-2 1,11 1-1,9 0 1,14 0-1,9-2-172,7 0-90,4 0-131,-4 0-48,-9-1-26,-9 1 0,-16 2 0,-10-1 0,-11 1-228,-3 1-263,-1-8-1003,-2 4 0,0 1 0,4 1 0</inkml:trace>
  <inkml:trace contextRef="#ctx0" brushRef="#br0" timeOffset="454938.0209">20459 16106 5852,'0'-2'243,"0"-2"0,0 0-1,3 0 1,6 3 0,7 0 0,7 1-1,7-3 1,5 3 0,1 0-89,-3 0-154,-4 0 0,-6 0 0,-7 0-212,-2 4-312,-2-8-967,-4 0 0,-5 8 0</inkml:trace>
  <inkml:trace contextRef="#ctx0" brushRef="#br0" timeOffset="455372.0458">20553 16494 5290,'-1'0'240,"-1"0"57,1 0 1,2-3-1,11 6 1,10-6-1,7 3 1,7 0-1,7 0 1,0 0-76,-1 0-163,-3-4-59,-7 4 0,-6-1 0,-10 0-102,-9 1-319,3-6-1112,5 4 0,-11-1 0,-1 0 0</inkml:trace>
  <inkml:trace contextRef="#ctx0" brushRef="#br0" timeOffset="456375.1031">21609 15942 3950,'0'-5'283,"1"-2"96,1 0 64,3-1 1,4-1 0,5 4 0,4 2 0,4 0 0,2 2 0,0 1-198,5 0-86,3 1-94,3 1-66,2 0 0,1 3-5,5-1-6,-2-1 11,2-1-6,-4-2 6,-7 0 0,-9 0 0,-7 0 0,-12 0 0,-2 0 0,-4 0-54,1 0-162,-5 3-148,4 1-271,-2-2-745,0 1 0,-4 0 0</inkml:trace>
  <inkml:trace contextRef="#ctx0" brushRef="#br0" timeOffset="456663.1196">21893 15978 5184,'0'3'167,"0"2"74,0 4 68,0 8 1,-1 7-1,-4 6 1,1 8-1,-3 6 1,-6 5-1,3 3-87,-1 1-80,0-2-73,2-7-124,5-3-207,1-7-252,2-20-301,1-1-494,-2-4 0,-5-4 0</inkml:trace>
  <inkml:trace contextRef="#ctx0" brushRef="#br0" timeOffset="456946.1358">21589 16522 3052,'-3'0'228,"1"0"56,1 0 46,-1 0 98,7-2 95,9 2 4,8 0 0,13 0 0,13 0 0,13 0-133,6 0-94,-1 0-57,-1 0-46,-13 0-98,-10 0-94,-12 0-5,-12 0-25,-9 2-274,0 1-292,0-9-864,-8 6 0,5 1 0,3-3 0</inkml:trace>
  <inkml:trace contextRef="#ctx0" brushRef="#br0" timeOffset="457487.1666">22446 16159 5924,'0'-6'247,"0"-2"1,6 1 0,1 0 0,3 0 0,9 5 0,4 0 0,2 1 0,-1-2 0,-2 3-212,-5 0-36,-1 0 0,-6 0 0,-1 0 0,-2 3 0,-3 2 0,1 4 0,-4 2 0,1 5 0,-2 3 0,-3 5 0,-3 3 0,-4 4 0,-6 3 0,-6 6 0,-1 0 0,0 4 0,2-1 0,3-1 0,2-4 0,6-1 0,2-6 0,3-6 0,4-6 0,5-3 0,10-5 0,8-2 0,4 0 0,10-2 0,0-2 0,0 0-173,-1-2-138,-3 0-182,3-6-304,-8-5-486,-7-7 0,-10 2 0,-4-5 0</inkml:trace>
  <inkml:trace contextRef="#ctx0" brushRef="#br0" timeOffset="457749.1817">22458 16515 4955,'1'-6'353,"2"-2"0,6 1-2,11-2 3,6 3-1,11 1-1,11 2 1,1 0 0,2 0-1,-6 0-315,-5 3-453,-4-4-366,-3-2-611,-18 3 0,3-8 0,-2-3 0</inkml:trace>
  <inkml:trace contextRef="#ctx0" brushRef="#br0" timeOffset="458131.2036">23123 16308 7536,'2'-2'73,"-2"2"0,3-1-1,4 1 1,6-2 0,7 2-1,8 0 1,6 0 0,6 0 0,2-1-73,6-1 0,-3 0 0,-5-1-98,-4 2-307,-7-7-316,-8-6-71,-9-1-26,-6-2-253,-2-4 0,-6 1 0,-3 4 0</inkml:trace>
  <inkml:trace contextRef="#ctx0" brushRef="#br0" timeOffset="458418.22">23364 16056 4095,'-3'-5'203,"3"1"80,-1 1 25,1 0-27,0 0 3,0 3 74,-3 3 64,0 3 1,1 9 0,-3 7-132,1 10-71,1 8-80,1 8-26,1 5 28,1 6-129,0-2-325,1-4-442,1-11-632,1-2 0,6-11 0,9-12 0</inkml:trace>
  <inkml:trace contextRef="#ctx0" brushRef="#br0" timeOffset="458874.2461">24066 16012 4318,'0'-4'219,"-1"-2"145,1-1 17,0 2-5,5 2 23,7 2 1,10 1-1,9 0 1,10 0-1,6 0-122,5 0-97,-1 0-144,1 0-17,-6 0 5,-10 0-24,-11 0 0,-11 0 0,-9 0-270,-5 0-343,-9-17-848,-8 14 0,-4-2 0,-5 1 0</inkml:trace>
  <inkml:trace contextRef="#ctx0" brushRef="#br0" timeOffset="459159.2624">24275 16024 4272,'0'0'133,"-1"0"71,1 3 103,-3 2 42,-3 7 12,4 6 35,-3 7 4,2 8 0,0 7 0,0 4-80,-3 9-53,1 5-72,-1 0-102,-1 0-42,1-2-12,0-8-127,-1-2-179,6-7-239,-1-15-291,2-2-508,0-4 0,2-9 0,-4-6 0</inkml:trace>
  <inkml:trace contextRef="#ctx0" brushRef="#br0" timeOffset="459451.2791">23894 16692 3930,'0'-2'396,"2"2"51,5 0 0,12-3 0,14 6 0,14-1 0,16 2 1,6 2-1,2-1 0,5 0-210,2-1-186,-6 0-51,-5-1 0,-15-2 0,-18 1 0,-18 0-14,-6 1-458,-5-10-1069,-5 3 0,0 0 0</inkml:trace>
  <inkml:trace contextRef="#ctx0" brushRef="#br0" timeOffset="460058.3138">24808 16370 5296,'0'-5'189,"0"-2"74,2 0 18,-2 0-22,0 4 13,0 3 25,0 3 1,0 6-1,-2 4 1,-1 8-81,0 11-108,-2 2-75,-1 4-18,-3 1 23,4 0-13,-4-3-26,3-2 0,1-4 0,4-6 0,1-3 0,0-4 0,1-3 0,-1-3 0,0-2 0,0 0 0,2-2 0,1-1 0,3 1 0,-2-2 0,3 0 0,2-3 0,-5 0 0,-2 1 0,1-3 0,-2 2 0,-1 0 0,0-1 0,4-1 0,2 3 0,0 1 0,7 0 0,3 0 0,3 2 0,2-3 0,5 0 0,3 0 0,0-2 0,8-1 0,3-1 0,-1 1 0,-6 0 0,-7 0-99,-12 3-317,-1-6-1119,-19 4 0,-9-1 0,-12-4 0</inkml:trace>
  <inkml:trace contextRef="#ctx0" brushRef="#br0" timeOffset="465448.6221">24060 8632 1292,'0'0'92,"0"0"23,0 0 31,0 0 19,0 0 9,0-2 5,0-2 2,0 0 1,0-1 1,0-2-64,0 1-17,0 1-21,0-1-30,0 3-6,0 2 12,0-2 11,0-1 21,0 2 27,0 0 38,0 0 30,0 0 24,0-3 12,0 1 7,0 0-1,0 0-9,0 1-12,0 0-20,0 2-25,0 1-35,0-2-31,0 2-25,0 0-14,0-1-5,0-1-13,0 0-10,0 1-7,0 1-4,0 0-15,0 0-12,0 0-13,0 0-8,0 0-1,0 3-6,0 2 2,0 2 10,0 2 2,0 1 5,0-4 13,2-2 2,2 0-15,3-2-27,4-1-29,3-1-17,0-3-8,-1-1-22,-4-6-24,-6-1-15,-2-6 3,-2 0 5,-6 3 29,-4 0 45,-3 2 47,-2 3 28,-4 3 17,1 3 25,2 2 31,0 4 36,0 4 10,6 1 10,4 4 13,4 3 1,3 3-13,3-2-6,3-1-12,5 0-24,4-4-21,3-2-33,1-7-31,-2 1-21,-2-5-21,-5-1-28,-6-4-16,-1 2 0,-3-7 4,-4 0 14,-3 1 15,-3 0 26,-2 1 25,-7 6 17,2 1 6,-2 3 22,1 3 20,1 6-3,5 3 1,3 1 3,5 6 13,2-2-6,2-2-3,6-1-14,8-1-39,5-3-70,7-2-74,3-3-57,0-5-52,-3 0-36,-9-8-27,-5-1-1,-7-3-3,-5-3 22,-5-2 52,-7 3 84,-1 2 96,-4 2 83,-1 4 65,0 2 49,0 2 31,1 1 26,1 1 18,2 3-5,4 1-9,5 2-14,1 3-29,4 1-28,6 0-23,2 0-41,4-1-49,5-4-76,3 1-52,-1-4-34,0-1-20,-6-5-15,-2-1-6,-6-7-8,-2 0 10,-5-4 29,-5-2 45,-4 3 74,-4-1 45,-5 3 32,-4 3 21,3 4 7,-1 3 29,5 3 22,4 2 16,7 4 23,3 2-2,5 3-28,4 5-24,5-1-33,5 0-85,9-3-50,-1-3-73,2-4-47,-3-4-30,-4-4-39,-7-4-12,-8-2 21,-1-2 20,-6-4 36,-6 0 94,-6-1 75,-3 0 70,-6 4 54,-2 2 25,-2 4 15,4 3 25,0 6-8,3 5 3,2 4 29,9 3 24,4 2-16,5 3-19,5-2-23,6-1-23,6-2-36,7-2-85,8-2-77,3-4-71,1-4-64,-3-6-103,-5-1-46,-7-10-37,-7-1-12,-7-2 21,-6 0 28,-7-1 75,-9 6 95,-2 1 88,-3 4 55,-6 4 75,-2 3 52,1 1 58,2 7 42,6 4 4,3 3 14,8 5 9,6 2-26,6 0-28,10-4-47,9 1-71,8-6-127,8-8-130,5-10-124,-10-4-46,-6-5-203,-15 3 0,-9 6 1349,-12-10-1146,-9-3 36,-10 4 72,2-1 63,-6-3 96,8 15 125,-1 4 123,5-1 127,5 4 62,1 4-5,7 6 1,4 3-24,1 5-69,4 0-38,7-3-40,4-1-57,8-4-100,7-5-73,2-4-99,2-8-56,-5-8-79,-7-13-268,-11 4 782,-4-3-482,-5-1 39,-8 3 40,-6 9 113,1-3 158,-7 1 81,-1 4 72,1 6 51,0 1 61,1 3 64,2 4-81,1 5-15,5 3 2,6 3-52,4 1-68,4-1-38,5-1-10,7-4-36,5 1-67,9-6-76,5-2-42,0-3-74,-4-7-88,-6-5-52,-8-4-17,-10-4-16,-3-2 14,-10 2 48,-8 0 86,-6 4 81,-2 4 32,-9 4 43,0 4 52,3 4 42,0 4 24,4 6 19,4 7 2,7-2-21,6 7-26,6-1-25,4 0-21,12-5-45,9-4-86,11-8-140,11-11-328,-6 3 0</inkml:trace>
  <inkml:trace contextRef="#ctx0" brushRef="#br0" timeOffset="465839.6445">24026 8468 1736,'-13'-3'52,"-6"1"7,0 0 13,-2 1 15,10 1 1,5 0-5,4 1-26,2 1-11,2 0 6,-2 1-45,0-1-1,0 1 1,0 0-4,0-3 8,0 3 17,0-3 15,0 0 50,0 1 39,0 1 11,0-2 1,0 0-1,0 3-6,0-2-7,0 0-19,2-1-15,-2 0-8,1 0-20,1-1-24,-1 2-15,-1-1-4,2 0-3,-2 0-22,1 0-78,8 0-175,-2 0-449,2 0 0,-2 0 0,2 0 0</inkml:trace>
  <inkml:trace contextRef="#ctx0" brushRef="#br0" timeOffset="467347.7307">23686 7690 4920,'0'-1'55,"0"1"2,6-3 20,7 3 13,7 3 9,4 6 18,6 4 8,2 5 14,-3 5 10,-4 4-42,-2-2 3,-1 1-28,-4-2-110,0 1-224,12-9-917,-13 0 0,0-3 0,-4-6 0</inkml:trace>
  <inkml:trace contextRef="#ctx0" brushRef="#br0" timeOffset="467913.7631">24346 7704 3207,'0'-4'82,"0"-1"38,2-1 56,-2-1 34,1 2 11,-1-1 1,0 4-11,0 0-3,-4 1 4,-5 4-53,-5 3-17,-5 5-43,-3 3-43,-2 6-13,1 2-2,1 1 12,-3 2 28,1-3 59,-1-1 32,1 0 11,3-5 6,4-1 10,7-3-1,0-4-26,6-2-10,1 0-35,-2-2-59,3-1-134,-3 1-122,2 1-174,2-2-269,-1-1-550,2 2 0,2-4 0,4-2 0</inkml:trace>
  <inkml:trace contextRef="#ctx0" brushRef="#br0" timeOffset="468848.8166">24795 8640 2062,'0'1'146,"0"0"46,0-1 49,0 2 48,0-2 44,0 0 37,0-2 35,0 2 103,2 0-15,3-2-127,6-3-30,6-5-37,6-4-36,6-4-23,1-3-9,2-4 22,-3 1-35,-6 0-103,-3 5 15,-6 4 25,-6 6-14,-4 2-9,-2 2-34,-1 4-258,-1 1-238,0 0-305,6-3-648,-16 9 0,-10 2 0</inkml:trace>
  <inkml:trace contextRef="#ctx0" brushRef="#br0" timeOffset="469277.8411">24740 8645 1976,'-4'2'75,"0"0"39,-2 0 45,-1-1 46,4 0 62,0-2 60,0 1 49,2 0 30,-2 0 16,1 0-20,2 0-19,0 0-37,0 0-56,0 0-53,0 0-1,3 0-57,-1 0-49,3 0 11,7 4 10,2 4-13,6 6 14,2 5 3,4 6 16,2 2 12,-2 2-59,-5-2-5,-2-1 1,-6-6-41,-6-5-25,-4-4-14,-1-4-25,-2-2-97,0-5-142,0 3-162,3-2-309,-2-1-662,-4 0 0,-1 0 0</inkml:trace>
  <inkml:trace contextRef="#ctx0" brushRef="#br0" timeOffset="471659.9774">21769 8420 4704,'2'-10'349,"-1"-3"18,0 1 0,1-2 0,-2 7 0,0 4 0,0 0 0,0 6 0,-6 3 1,-7 9-185,-9 7-165,-7 10-18,-10 11 0,-4 2 0,4 0 0,2-4 0,6-6 0,7-9 0,11-7 0,1-6 0,5-6 0,6-2 0,-1-3 0,2 1 0,2-1 0,-2-2 0,1 2 0,2-2 0,6 2 0,6 3 0,8 3 0,9 4 0,4 7 0,3 2 0,2 3-213,-2 5-206,0 1-285,-3-10-667,-10 6 0,-3-4 0</inkml:trace>
  <inkml:trace contextRef="#ctx0" brushRef="#br0" timeOffset="472176.0069">22206 9169 4353,'-2'-3'328,"2"-3"72,0 0-1,-2-1 1,8 4-1,3 1 1,14 0-1,10 2 1,13 0-1,9 0-157,0 0-170,-9 0-72,-7 0 0,-13 0 0,-15 0 0,-3 0-44,-8 0-233,-5 3-180,-2-3-329,-10 1-539,-6 0 0,-9-1 0,-1 0 0</inkml:trace>
  <inkml:trace contextRef="#ctx0" brushRef="#br0" timeOffset="472668.035">22329 9174 4614,'0'0'261,"0"0"110,0 0 0,0-2-1,0 4 1,0-2 0,0 7-1,0 8 1,0 9 0,0 11-131,0 8-130,0 5-110,-1 5 0,-5-5 0,2-1 0,-1-4-41,2-4-181,-1-8-119,4-6-131,-1-6-180,-2-10-140,-6-5-342,-2 0 0,-8-4 0,-16 1 3718,6 2-3297,1 0 92,-1-3 82,0-2 110,13 1 231,-6 2 191,5-1 190,2 0 228,10 0 218,3 0 114,2 0-99,9 0-65,11 0-73,9 0-50,13 0-36,14 0-72,8 0-59,-1-1-48,-7-2-77,-10 2-90,-12 0-5,-15-1-27,-11 2-9,-4 0-247,-2 0-226,2 0-270,-4-5-424,0 3 0</inkml:trace>
  <inkml:trace contextRef="#ctx0" brushRef="#br0" timeOffset="478279.356">17022 7398 775,'11'-8'-13,"4"-1"-17,-1-1-2,5-1 1,-7-2 1,-4 5-1,-1 2-15,-1 0-66,-4 3 0,-1 3 0,-1 1 0</inkml:trace>
  <inkml:trace contextRef="#ctx0" brushRef="#br0" timeOffset="479014.398">17111 7386 1713,'-8'0'63,"-2"0"27,-4 0 50,-1 0 47,4 0 34,2 0 35,3 0 56,3 0 43,0 0 30,0-3-27,2 2-9,1 0-23,-2 1-51,2 0-49,3 0-21,9 0-29,5 0-52,6 0-41,9 1-27,2 0-12,3 2 20,0-3 15,2 3 10,-2-3 2,-2 0-13,-6 0-43,-7 0-39,-11 1-46,-6-2-13,-5 1-12,-6 0-31,-10 0-15,-4 0-10,-8 0-2,-5 0 1,-5-3 42,0 0 44,0-1 55,3-1 23,8 0 14,7 1 6,10 1 3,5 1 16,7 2 15,7-3 15,6 3 13,4 0 18,6 0 1,1 0-1,-3 0-7,-7 0-6,-2 0-19,-5 0-64,-5 0-92,-2 0-139,5 4-316,1-4-691,-6 2 0,1 0 0</inkml:trace>
  <inkml:trace contextRef="#ctx0" brushRef="#br0" timeOffset="500759.6416">24070 2923 1307,'0'2'183,"0"-1"53,0 0 40,0-1 32,-1 2 30,1-4 26,-2 2 17,1 0 16,1 0 27,-1 0-96,1 0-52,-2 0-41,2 0-30,0 0-28,0 0-23,0 0-25,0 0-9,2 0-3,-1 0-15,3 0-14,5 0-11,7 0-14,4 0-9,9 0 3,3 0-8,5 2 2,-1-1-5,5 3-6,1-4-14,0 3-6,3-2-1,1 0 4,2 1 0,2 0-4,0 1-5,-3-3-2,-7 2 4,-7-2-4,-10 1 2,-5 0 2,-4 1 0,-1 1-3,0-2 1,3-1-6,4 0 7,2 0-6,5 2-11,4-1 4,-1 2-2,2-2 3,-1 1-2,0 1-9,-2 0 2,-2-1 1,2 0-7,1 3-9,2-3 5,1 2-7,0 2 1,-2-1-2,-1-1-1,0 0 13,-5 0-8,1 0-2,0-1 5,1 0 20,2-1 2,7 2 16,2 1 31,3-1 26,-3 0 12,-2 0 9,-1-3 7,-5 2 8,-4-3-2,-1 3 1,-6 0-1,-1-3-12,-5 3-34,3 1-28,1-4-14,2 1-14,6 0-3,1 1-4,3-1 2,-1 2 2,1-1-2,2 1-3,-1-2-3,0 2 1,2 0 9,-2-2 6,2 0-1,0 2 2,-2-3 1,1 0-6,2 0 1,-3 0 2,-3 0 3,-1 0 0,-7 0-3,0 0-6,-4 0-5,-1 0 5,1 0-6,5 0 1,1 0-13,1 0-2,6-3 2,-3 2-5,3 1 1,1-1-5,0-1 10,-1 2-6,0-1 0,2 1-1,0-1 10,1 1 2,-2 0 2,-3 0 8,-5-2 11,-3 2 17,-4-1-3,-1 0 3,0-3 2,-2 4 0,0-3 0,-4 3-1,-1-1-2,-5-1-4,-1 2-15,3 0-10,-3 0-4,0 0 0,0 0-4,0 0-3,0 0-5,0 0-15,0 0-33,1 0-10,2 0 2,5 0 5,-1 0 2,2 0 6,-1 0 10,-5 0 8,-2 0-7,-1 0-13,0 0 8,-1 0 21,-2 0 5,-7 0 1,-3 0-1,-6 0 3,-4 0-2,-9 0-1,-8-1 11,-3 1 34,-9-1 25,-2-3-14,1 1-10,-1-1-5,3 1-8,-1-2-8,1 2 2,-4-1-2,-1-4-3,-5 1-7,-2-2 1,-1 2 1,5-1 3,4 0-2,7 2 3,7 1-11,3 1-12,2 1 0,5 0-4,1 3-5,3 0-2,4 0 4,1 0-2,5 0 3,2 0 3,4 0 9,0 0 4,2 0 1,1 0 6,1 0 6,-3 0-3,0 0 0,-5 0 5,-3 0 1,-5 0-5,-3-1 1,-5 0 2,0 0 0,0-1-12,3-2 4,1 1 1,0 0 4,1-1-3,-2 2 1,0-1 2,-3-1-2,5 1 2,-1-1-2,0 1 13,1 1-5,1-1-7,-4-2-5,0 2-4,-3-4 2,-2 2-2,-1-1-10,3 0-5,2 0-5,3 2-5,3-1 1,0 1 1,2-1 2,2 2 1,3 0-8,-2 2-8,3-3-9,-1 1-7,2 2 2,1 0-1,1-1 5,-1 2 5,-3-1-5,-1 1-7,-3-1 4,0-1 8,-4 2 19,4-2 9,0 2 1,-2 0 3,-1-3-3,2 3 2,0-3 3,-2 2 5,1-2-2,1 1 3,2-1-3,-2 3-1,4-3-1,-3 2 0,-2-1 5,3 1-1,0-1-1,0 2 4,0-3 1,2 3 1,-1-1 4,1 1 3,0-1 2,0 1-1,4 0 0,0 0-2,5 0 3,1 0-1,0 0 0,-2 0 0,0 0 1,-1 0-1,-4 0 2,2 0 0,2 0 2,2 0 0,5 0-2,1 0 0,1 0 2,1 0 3,1 0-1,0 0 2,0 0 0,0 0-7,1 0-3,4 0 1,1 0 1,1 0 3,6 0 1,-2 0-3,4 0 2,2 0 1,8 0-2,3 0 7,9 0 3,5 0-1,4 0-2,3 0-9,1 0 3,4 1-2,0 2 0,4 0 0,-2 1-1,-2-1-1,1 0 1,-2 1 0,1-2 2,-4 0 6,4-1-1,-5 4-1,-6-1-1,-5 2-3,-6-1 0,-5-1 5,-4-1-4,1 0 2,1 1-2,-2-2-3,5 3 0,5-1 1,3 1 6,3-1 2,3 1-1,2-1-2,-2 4 4,1-4-3,-1 3 0,1-3 1,-2 0 0,1 1 2,-3-4-6,-3 2-3,-3 2 4,-2-4-2,-1 1-1,0-2 3,3 2 0,4 0-1,6 0 0,6 1 1,9 1-2,2 0-2,3 1 0,-6 1 2,1 0-2,-10-2-2,-4 0 1,-5 0 3,-4 0-1,-3 0-3,0 0 4,0-2 2,1 1-2,1 0 1,-1-1 15,-5 2 13,-6-1 5,-8-3 1,-5 2 0,-3-2 0,-4 1-3,0 0-1,3-1 0,1 2-2,-1-1-13,0 2-12,1 0-1,0-2-1,1-1 3,-1 2 3,-3-2 2,-2 0-2,1 0-35,-2 2-81,-2-1-170,4-2-248,-2-1-71,-3 0-301,0 0 0,-7-1 0</inkml:trace>
  <inkml:trace contextRef="#ctx0" brushRef="#br0" timeOffset="503233.7833">24268 8578 704,'-1'0'37,"-3"0"46,-1 0 52,-2 2 57,1 0 49,-2 2 53,2-4 40,0 3 38,2-3 24,1 0-8,-2-3-3,2 3-32,-2 0-35,-1 0-42,3 0-34,0 0-36,2 0-28,1 0-25,0 0-10,0 0 10,4 0 7,3 0 12,6 0 8,5 3 0,8-2 9,2 2-6,7 2-6,4-2-15,6-1-10,4 1-18,2 4-18,3-3-22,0 2 1,-2 0-6,-5-3-16,-1 2-5,-5-1-5,2-3 0,1 1-4,-1 1-3,0-1-3,-1-2-6,-1 3-23,-4 0-11,-4-1-7,-4 2-6,-3-1 0,-6-2 0,2 2 0,-1-2 0,3 4 0,5-3 0,3 3 0,6 2 0,3-3 0,2-1 0,2 2 0,0-1 0,1-3 0,-4 1 0,1 1 0,-3-3 0,3 2 0,0 1 0,0-1 0,2 5 0,0-4 0,-2 1 0,0 1 0,-5-2 0,0-2 0,-3 1 0,-2-1 0,1-2 0,2 1 0,3 1 0,1-1 0,1 1 0,-1-1 0,0 0 0,-1-1 0,-1 2 0,-2-1 0,-1 0 0,-7 0 0,-3 0 0,0 0 0,-1 0 0,-1 0 0,2 0 0,-2 0 0,2 0 0,-1 0 0,0 0 0,1 0 0,-5 0 0,-1 2 0,-1 1 0,-1-1 0,1-2 0,-2 2 0,5-2 0,-1 0 0,0 0 0,0 0 0,-4 0 0,0 0 0,-6 0 0,-4 0 0,-3-2 0,-2 2 0,-1-2 0,0-1 0,0 1 0,0 0 0,0-1 0,-5 3 0,-6-3 0,-6 3 0,-6-4 0,-8 3 0,-2 0 0,-5 1 0,-4 0 0,1 0 0,-5-2 0,1 1 0,-2 0 0,-1-1 0,-1-2 0,-2 0 0,-1 0 0,2-1 0,-1 2 0,2-1 0,3-1 0,1 3 0,5 1 0,-4-2 0,1 2 0,-2-1 0,-2-3 0,2 2 0,-1 1 0,4-3 0,3 2 0,2 2 0,3-2 0,5 3 0,-1-3 0,1 3 0,-3-2 0,2 2 0,1-2 0,0 1 0,5 1 0,-2-1 0,0-1 0,-2 2 0,1-1 0,-5 0 0,0-1 0,2 0 0,0 2 0,1-2 0,6 1 0,1 1 0,0 0 0,2 0-80,3 0-89,-2 0-50,2 0-27,2 0-18,5 0-40,2 0-71,3 0-106,4 0-244,1-6-90,0 5-87,13 0 0,-16 0 0,2-2 0</inkml:trace>
  <inkml:trace contextRef="#ctx0" brushRef="#br0" timeOffset="505841.9325">32035 5448 1220,'0'0'174,"-2"0"59,2 1 50,0 0 69,0-2 60,0 1 48,-1 0 33,1 0 53,0 0 63,0 0-53,0 0-22,0 0-58,1 0-52,2 0-68,7 0-60,0 0-47,6 0-35,1 0-52,3 0-64,1 0-54,2 0-44,0 0 0,-3 0 0,-7 0 0,-3 0 0,-4 0 0,-5 0 0,-1 1-145,2 2-143,1 2-224,7-3-291,-4 2-485,2 2 0,-2-3 0,-3 3 0</inkml:trace>
  <inkml:trace contextRef="#ctx0" brushRef="#br0" timeOffset="506129.9489">31978 5758 4472,'0'0'134,"0"0"137,0 0 65,4 0 19,1 0-2,5 0 10,6 2 2,4 1 5,3-1-3,3 3-45,-2-2-80,-2 0-135,-3 0-88,-3 2-131,-3-1-137,0 2-222,6-8-292,2 1-533,4-2 0,0 1 0,-1-9 0</inkml:trace>
  <inkml:trace contextRef="#ctx0" brushRef="#br0" timeOffset="506853.9904">32469 5148 4006,'0'-9'122,"0"1"56,0-2 67,0-2 108,0 0 44,0 7 19,0-1 10,0 3 1,0 0-1,0 3-107,0-1-78,1 4-53,4 5-62,2 6-102,5 11-42,5 11-3,6 8 8,4 6 8,4 4 2,-1 1 31,-1 1 36,-4-1-4,-2-1-4,-5-3-7,-3-3-2,-4-5-16,-5-7-18,-3-6-8,-2-6-1,-1-10-4,2-2 0,-2-4 0,1-7 0,1-1 0,1 0 0,3-1 0,6-14 0,4-6 0,4-15 0,2-13 0,-1-12 0,-6-6 0,-5-7 0,-1 2 0,-3 6 0,-2 7 0,-1 10 0,1 15 0,1 3 0,-1 7 0,0 8 0,0 8-45,-1 4-259,2 4-308,4-4-834,-2-5 0,1 13 0</inkml:trace>
  <inkml:trace contextRef="#ctx0" brushRef="#br0" timeOffset="507522.0286">32853 5629 3626,'-1'-6'232,"-1"-3"35,1-5 59,1 0 53,0-1 40,0 3 10,0 1 20,1 3 6,2 3-24,5 0-159,4 3-86,8 1-51,2 1-75,6-2-68,-1 5-50,-4 2-25,-5 2-30,-4 3-15,-5 1 11,-5 3 1,-3 2-7,1 1-7,-4 4 14,-2 2 16,-6 3 12,-6 3 25,-4 2 14,-8 1 0,4 2 20,-1 1 11,5-3 13,3 1 21,3-3 7,2-3-1,4 0-4,3-6-4,0-2 0,1 1 17,4-4 10,0-1 29,4 0 39,5-3 14,9-1 0,3-1 14,6-4-8,4-3-44,-2-1-97,-3-1-66,-2-2-84,1 1-133,-2-2-156,3-5-247,-9-13-408,-4 10 0,-6-3 0,-4-3 0</inkml:trace>
  <inkml:trace contextRef="#ctx0" brushRef="#br0" timeOffset="507829.0461">32882 5883 4385,'0'-5'391,"1"1"8,-1-3 0,3 3 0,4 2 0,5 0 0,7 2 0,7 2 0,8-1 0,4-1-185,-2 4-205,-4 1-9,-6-1-219,-5 4-205,7-5-1085,-21 0 0,-6-1 0,-8-2 0</inkml:trace>
  <inkml:trace contextRef="#ctx0" brushRef="#br0" timeOffset="530582.3475">23806 6064 132,'-7'61'6,"-6"19"2,-6 18 1,-4 12 12,0-15 24,3-20 30,3-10 10,2-10 5,1-4-6,8-13-195,-10-2 0,-6-5 0</inkml:trace>
  <inkml:trace contextRef="#ctx0" brushRef="#br0" timeOffset="539520.8588">18981 17149 1633,'0'0'39,"0"0"46,2 0 14,-2 0 5,0 0 22,0 0 33,0 0 34,-2 0 22,1 3 15,-1-1 3,1 1-25,1-3-31,0 1 14,0 1 36,1-4 12,2 2-15,3 2-23,8-1-22,2 4-13,9-2-8,1 2-8,4 0-17,2 0-23,3 1-41,3-1-32,1 0-20,3 0-9,1 0-6,2 0 4,1-2-1,-1 3 2,1-3 2,-4 2-3,-1-1 1,2-1 3,-4-1 8,2 1 7,3-3 14,5-3-6,-1 3-1,5 0 1,1 0 3,-4 3 3,1-3-3,-5 1 2,2 2 2,-5-2 11,0 3 8,1-3 16,2 1 22,0-2 19,2 0 27,4 0 19,-3 0 33,4 0 3,-4 0-3,1 0-21,-3 0-12,-4 0-16,-1 2-19,2 1-24,-4-1-29,3 1-27,1 0-30,3 0-8,3-1-5,3-1-1,3 2-3,0-1 0,2-2 0,1 1 0,-3 1 0,0-2 1,4 2 1,-1 3-2,-1-3 0,1 2 0,1 2 0,-4-2 0,-6 0 0,-3-2 0,-4 0 0,-3 0 0,-1-2 0,6 0 0,4 3 0,6-2 0,0 2 0,1 3 0,2-2 0,-6 1 0,-3 1 0,-2-1 0,-5 1 0,-2-3 0,-2 1 0,1-1 0,2-1 0,0 1 0,3 0 0,1-2 0,2 2 0,2-1 0,2 1 0,0 0 0,-3-1 0,-3 0 0,-5 0 0,-3 1 0,-3-2 0,0 3 0,0 0 0,3-1 0,0 2 0,5 0 0,-3-1 0,3 1 0,-2 0 0,2 0 0,1 0 0,2-2 0,3 2 0,0 1 0,-1-2 0,-1 0 0,-1 0 0,-6-1 0,2-2 0,2 1 0,-1 2 0,4-1 0,2-1 0,3 1 0,3-1 0,1-1 0,-2-1 0,5-1 0,0 1 0,-4 0 0,1 0 0,-8 0 0,-6 0 0,-6 0 0,-5 0 0,-8 0 0,-2-2 0,-4 2 0,-4 0 0,-5 0 0,-3-1 0,0 1 0,-4 0 0,0 0-229,0 0-535,0-5-675,-8-4 0,1 0 0,-5-9 0</inkml:trace>
  <inkml:trace contextRef="#ctx0" brushRef="#br0" timeOffset="555111.7505">2525 4438 1568,'0'-1'86,"0"-2"34,0 1 41,0-1 26,0 1 23,0 1 27,0 0 20,0-2 10,0 3-1,1-1-47,1 5-18,4 5-25,2 9-32,5 7-16,3 5-12,3 2-12,1-4 3,1-3 22,1-8 29,4-8 4,8-6-5,4-4-5,4-10 1,6-6 22,0-4 11,2-8-4,-1-1-16,3-2-32,-6 4-22,-4 5-26,-9 4-90,-8 7-109,-6 6-176,-2 3-351,-10 5-452,-1 5 0,-6 0 0</inkml:trace>
  <inkml:trace contextRef="#ctx0" brushRef="#br0" timeOffset="555873.7939">2872 6138 3416,'0'-2'24,"0"2"14,0 0 25,0 0 34,2-1 18,2 5 16,2 2 18,3 6 12,5 5 11,1 5-6,1 4-7,0 1-8,-1-1-21,-3-1-12,4-5 9,0-6 2,4-3-2,7-6 18,8-3 3,7-5 5,10-3 2,6-6 4,1-3 5,-3-3-21,-10 0-30,-5 4-32,-17 4-97,-8 4-146,-6 5-241,-1-8-827,-5 9 0,-2-2 0,-1 1 0</inkml:trace>
  <inkml:trace contextRef="#ctx0" brushRef="#br0" timeOffset="561525.1174">2760 13617 2738,'0'-5'145,"0"-4"73,0 1 38,0-2 16,1 4 13,1 2 21,-2 1 12,1 2 4,1-1-16,-2 2-88,3 4-72,1 11-72,3 14-40,3 13-22,2 15-13,2 7-18,-2 3-15,2-2-8,-5-9 21,-2-8 11,-2-14 11,-2-8 13,-2-11 28,-1-8 174,0-4 53,3-6-3,-3-7 3,0-8 4,0-5-4,1-6-2,2-5-7,3 5-13,0 3-26,4 6-167,3 6-59,0 7-15,7 4 10,3 11 4,3 5 4,4 10-9,2 3-13,1 6 0,-1-1 14,0-4 10,1-6 5,-3-8 15,-1-8-10,-1-3-4,-9-9-4,-5-13 9,-8-6 13,-3-8 0,-5-7-14,-4-3-10,-1 1 0,-3 2 0,-2 4 0,1 6 0,1 7 0,4 8-204,5 10-322,6-13-966,-2 18 0,0 0 0,4 1 0</inkml:trace>
  <inkml:trace contextRef="#ctx0" brushRef="#br0" timeOffset="562022.1458">3509 13591 4174,'2'0'-6,"-1"2"56,2 5 36,3 10 21,1 13 6,6 12 3,2 14 3,-1 7 1,-4 1 3,-1 2-1,-6-5 14,-2-4-54,-2-5-34,1-11-11,0-11 13,1-12 106,-1-9 127,0-6-1,2-10-3,5-7-2,0-8-4,2-10-4,5-8-1,1-4-10,0-2-19,4 1-109,0 6-130,7 4 0,3 8 0,2 6 0,0 6 0,2 6 0,-3 5 0,-4 10 0,0 9 0,1 9 0,-3 9 0,-2 9 0,-2 4-147,-7 2-194,0 0-249,0-15-832,-9 0 0,2-9 0,-2-16 0</inkml:trace>
  <inkml:trace contextRef="#ctx0" brushRef="#br0" timeOffset="562423.1687">4168 13995 6049,'3'-2'181,"1"-2"9,3 2 25,5-1-9,6 3-20,4 0-60,7 0-107,5-1-46,-2-4-80,-1-3-175,-8-3-83,-7-2-35,-10-3-27,-6 0 14,-11-1 33,-6 2 143,-6-1 163,-6 1 89,-5 1 110,0 2 67,0 9 32,-1 1 35,6 9-1,5 8-17,7 9 11,9 7-68,5 13-42,13 2-17,8 4-23,8-3-78,7-1-118,11-8-208,9-19-300,-3-6-519,3-11 0,-2-11 0</inkml:trace>
  <inkml:trace contextRef="#ctx0" brushRef="#br0" timeOffset="562886.1952">4637 13869 5936,'0'-15'249,"0"2"-1,0-1 0,0 5-26,4 7 6,1 14 9,5 9-3,4 6 14,-2 6 1,1 11-233,-5-1-16,-3-2 0,-1-3 0,-4-5-36,2-8-5,-2-11 28,1-6 20,-2-5-15,2-6-5,-1-6 3,0-7 6,2-6-6,-1-10 1,4-6 53,3-4-14,5 0-20,6 0-24,5 5 9,3 7 12,2 7 3,2 9-6,-4 9 6,2 6 0,0 5 8,1 11 15,-4 7-18,2 10 7,-5 7-10,-2 5-5,-8 4-7,-2-2 0,-3-3-207,-5-1-159,-2-3-162,4-24-890,-5 7 0,-2-12 0</inkml:trace>
  <inkml:trace contextRef="#ctx0" brushRef="#br0" timeOffset="564657.2964">6212 13626 2899,'-3'-5'261,"1"0"87,0-2 162,1 0 33,1 0 0,3 3 0,2-2 0,7 3 0,14 1 0,10 0-139,13-1-122,7 3-87,1 0-161,-5 0-34,-5 0-108,-12 0-148,-11 1-139,-8 1-179,-3-7-797,-13 1 0,-11 4 0,-7 0 0</inkml:trace>
  <inkml:trace contextRef="#ctx0" brushRef="#br0" timeOffset="565121.3231">6445 13572 3226,'0'-3'203,"0"0"17,0 3-20,0 0-9,0 2 2,0 10 9,0 8 12,1 12-3,2 11 4,0 10-128,0 7-65,-1 3-4,0 0 25,-2 3 13,0-8-8,0-5-33,0-10-52,-2-5-44,0-10-38,-5-6-20,-4-5-6,-7-3-11,-6-5-7,-4-1-1,-6-1 10,4-1 73,3-2 106,6-2 90,8 0 78,6-2 139,5 0 97,6 0 0,12-2 0,11 2-2,12 0-4,11 0-49,7-2-67,2-1-41,-5 0-46,-8-3-123,-13 3-97,-9-1-150,-12 2-163,-6 2-225,2-9-278,-5 0-458,3-1 0,-2-3 0,4-6 0</inkml:trace>
  <inkml:trace contextRef="#ctx0" brushRef="#br0" timeOffset="565619.3515">6895 13905 4582,'0'-14'159,"0"-2"87,5-4 7,4-1-26,9 9-18,8 5-19,6 4-8,1 1-9,0 7-8,-8 2-123,-5 4-58,-9 7-108,-5 7-31,-4 7 21,-5 3 17,-3 2 23,-4 1 6,-5-3 7,2-2 10,-2-4 15,7-5 27,4-4 38,4 1 39,6-1 25,9 0 29,6 1-2,9-4-47,12 0-70,1-3-151,5-4-236,-8-22-647,-8 12 0,-10-7 0,-9-4 0</inkml:trace>
  <inkml:trace contextRef="#ctx0" brushRef="#br0" timeOffset="565848.3646">6980 14091 4891,'12'0'128,"9"0"43,13 0 10,13-2 24,3 2-5,4-3-75,-5 1-74,-11 1-207,-9-11-1003,-19 8 0,-10-1 0,-10 1 0</inkml:trace>
  <inkml:trace contextRef="#ctx0" brushRef="#br0" timeOffset="567249.4448">7576 14029 4602,'2'-1'60,"2"-1"5,2 1 3,3-1 7,5 5 8,-1 3 7,3 7 6,0 9 13,1 7 9,-4 9-53,0 3-4,-7 0-9,-3-6-2,-3-5-8,0-7-13,-2-9-8,4-4 9,-2-6-14,0-3-34,0-6-23,0-7-3,0-9 3,0-5-2,0-9 12,1 3 25,7-2 41,6 3 10,3 2 9,8 4 16,7 4 25,-1 6 0,0 8-5,-1 2-1,-2 5-14,-4 6-27,-1 3-44,-3 8-24,-1 7-6,0 7 7,-6 4-8,-3 3-27,-2-3-26,-3-3-4,-5-7 9,0-11 13,0-6 12,0-4-14,1-6-15,1-4-3,-1-6 5,4-4 32,1-6 37,-1-4 20,4-1 6,1 3-5,3 0-13,3 1 15,5 4 14,1 4 7,3 2 5,-1 8 7,-1 2 1,-5 7-7,-3 7-8,-1 5-3,-2 8 5,-1 8-15,-4 5-76,3 4-151,0-5-311,0-9-483,-5-2 0,3-10 0,1-12 0</inkml:trace>
  <inkml:trace contextRef="#ctx0" brushRef="#br0" timeOffset="567462.457">8522 14193 5689,'0'0'6,"3"1"16,3 5 9,4 3 6,3 11 5,0 4-31,1 6-135,1 3-276,-8-11-662,0-6 0,-7-4 0,-7-11 0</inkml:trace>
  <inkml:trace contextRef="#ctx0" brushRef="#br0" timeOffset="567700.4706">8452 13903 7511,'-2'-12'76,"2"1"-221,2 0-342,18-1-904,-11 6 0,5 9 0</inkml:trace>
  <inkml:trace contextRef="#ctx0" brushRef="#br0" timeOffset="568083.4924">8723 14096 5753,'5'7'8,"3"2"3,2 6 6,3 5-2,-3 8 1,-3 3-4,1 6 0,-7 0 1,1-1-1,-2-8 5,0-8 5,0-8 52,2-6 30,1-5-6,0-5 9,1-9 6,1-6 6,-1-6 24,1-8 51,-3-2 34,4-1-15,1 0-54,3 0-36,5 5 7,1 4-9,4 6-3,4 7-5,5 8-26,6 3-48,4 6-39,0 6 0,1 6 0,-7 5 0,-5 7 0,-8 1 0,-7 5-4,-7 2-229,-3 4-185,-3-3-238,-2-11-720,2-5 0,2-2 0</inkml:trace>
  <inkml:trace contextRef="#ctx0" brushRef="#br0" timeOffset="568449.5134">9715 14391 6611,'0'-2'176,"0"2"-1,0 0 1,0-1-1,-2 4 1,-4 4-1,-1 7 1,-4 5-1,-2 8 1,-2 0-176,4 4 0,1-4 0,0-1-221,4-2-217,6-8-375,-6 0-530,3-7 0,-1-6 0,-2-11 0</inkml:trace>
  <inkml:trace contextRef="#ctx0" brushRef="#br0" timeOffset="570249.6164">10337 13779 3662,'0'0'149,"0"-3"60,3 1 13,3 0 11,7 2 12,13-1 32,10 1 91,13 0 75,11 0 19,4 0-87,3-3-63,-5 1-59,-6 0-13,-12 0-12,-10-1-79,-15 3-197,-7 0-263,-7 0-273,-5-4-792,-7 2 0,-11 1 0,-3-1 0</inkml:trace>
  <inkml:trace contextRef="#ctx0" brushRef="#br0" timeOffset="570716.6431">10669 13767 3452,'0'1'33,"3"2"12,-3 5 46,-3 6 36,0 9 29,2 10 6,-1 12 13,0 8 14,-3 9 11,1 5-30,-4 3 21,-1-4-1,0-3-53,2-8-65,-2-6-81,0-9-89,2-5-54,3-9-50,-2-6-49,0-8-36,3-6-18,-2-4-8,-6-2 16,0 0 45,-5-2 89,-1 2 136,-1 0 119,1-1 99,5-2 106,5-2 172,3 1 89,4-1-1,6-1-9,2 2-18,12-1-36,11 2-54,8-1-76,10-1-65,4 2-67,-1 1-146,-4 0-86,-11 2 0,-8 0-29,-10 0-149,-4 0-122,-8 0-195,2-2-251,-6-5-542,-1 5 0,0 1 0,-1-4 0</inkml:trace>
  <inkml:trace contextRef="#ctx0" brushRef="#br0" timeOffset="571227.6721">11196 14044 5556,'-1'-4'41,"1"1"7,0 0-16,0 1-29,0 2 9,0 11 1,0 5 3,0 14 9,0 9 7,0 12-23,0 2-10,0 2 2,0-2 15,0-2 31,0-5-8,0-7 6,1-7 16,1-10 17,2-5 35,6-9 22,6-4 10,4-2-1,8-2 15,5 0-2,0-3 0,1 0-6,-2-1-14,-7 0-31,-5-2-168,-6 6-146,-3-2-212,4-3-305,-3 0-487,-5 5 0,3-7 0,3-1 0</inkml:trace>
  <inkml:trace contextRef="#ctx0" brushRef="#br0" timeOffset="572062.72">11827 14197 5974,'0'0'-41,"0"0"14,3 6 3,1 7 12,1 10 4,-1 7 7,2 12 3,-2 1 7,-1-2 20,-3-3 27,0-5 44,0-12-9,0-4 8,0-9-73,3-4-31,0-8-19,1-8-3,2-6-9,1-9-11,0-6 0,-1-1 14,1-4 60,2-3 45,4 4 89,1 3 30,5 2-2,3 9-3,2 6-4,2 5-19,0 8-23,2 3-19,-2 7-65,-2 8-58,0 7-29,-1 6 14,-2 9 16,-3 2 5,-3-1-10,-6-3-65,-3-5-76,-5-5-54,-1-6-43,-1-6-17,-2-6 24,0-3 4,0-3 7,2-9 15,-1-5 29,2-5 105,5-4 85,6-7 47,4-3 46,9-1 18,9 0-26,5 2-11,0 8-3,0 7 1,0 11 12,-3 6-16,-5 6 6,-6 9 7,-4 7 8,-8 6 12,-7 6 4,-4 5-23,-1 0-107,-3 0-71,0-3-101,0-5-112,2-6-215,-4-16-614,10-3 0,-4-5 0,7-5 0</inkml:trace>
  <inkml:trace contextRef="#ctx0" brushRef="#br0" timeOffset="572784.7614">12930 14236 3920,'-4'-3'120,"-4"0"60,-4 2 47,-3-2 115,-4 6 65,-1 2 24,1 6 1,-4 6-1,3 5 1,3 5-45,0 2-75,5 1-61,3 1-47,4-1-114,3-2-65,4-3-32,7-3-22,6-6-48,7-5-67,8-3-47,3-6-14,5-2-4,-2-7 2,-3-5 2,-7-3-2,-3-9 3,-7-3 21,-7-4 55,-6-2 89,-2-2 63,0 4 44,-2 2 38,0 7 42,2 7 6,-1 6-21,0 6 5,0 4 29,0 6 31,0 5-17,0 7-18,0 3-25,0 7-35,1-2-44,4-1-9,2-3 9,7-2 2,5-9-34,1-4-99,6-6-131,2-6-61,1-5-65,-2-7-34,-1-6-9,-6-7 0,-1-3 48,-7-2 57,-1 1 88,-5 1 211,0 8 134,0 6 46,-2 9 61,6 5 73,6 8 26,7 8 0,6 9-33,6 9-60,2 7-82,3 3-150,-1-1-54,-1 1-94,-3-5-95,-6-4-117,-3-7-106,-3-6-164,1-16-697,-6-19 0,-3 8 0,-5-8 0</inkml:trace>
  <inkml:trace contextRef="#ctx0" brushRef="#br0" timeOffset="573030.7753">13727 14218 3854,'-3'-6'135,"-6"-1"50,-6 2 120,-6 2 67,-5 11 73,-4 9 0,-2 11-1,-1 9 1,4 8 0,3 5-111,3 2-24,5-3-51,4-3-255,4-5-241,7-6-351,2-17-843,1 0 0,-3-12 0,2-6 0</inkml:trace>
  <inkml:trace contextRef="#ctx0" brushRef="#br0" timeOffset="578267.075">5855 16128 4341,'-1'-6'211,"1"0"134,-1 0 54,1 0 1,0 1-1,1 2 1,3 2-1,7-1 1,9 2-1,9 0-144,7 0-67,4 0-133,2 2-55,-1-1 0,-5 2 0,-7 0-121,-6-1-111,-5 0-77,-9-2-119,-5 1-54,-4-1-37,-3-1-2,-7 1 2,-1 0 20,-1 0 33,-5 0 158,5 0 148,3 0 104,3 0 123,3 0 71,3 0 64,-2 1 18,2 8 17,2 4-9,-4 8-29,2 10-33,0 4-35,-1 9-21,-5 4-4,0 0-15,-1 2-40,-5-1-63,-1-5-54,-5-6-27,-5-3-7,-5-10-1,0-10-1,1-6-2,3-6 23,2 0 48,7-3 62,3-3 77,6 3 68,3 0 29,3 0-9,6-2 18,6 2 16,9 0 5,11 0-17,9 0-51,6 0-88,3 0-141,2 2-231,6-5-965,-12 2 0,-7 1 0,-11-3 0</inkml:trace>
  <inkml:trace contextRef="#ctx0" brushRef="#br0" timeOffset="578849.1082">6488 16344 5500,'0'-8'48,"4"1"4,8-5 0,6 3 0,8 1 3,9 5 3,3 1 1,1 2 0,-2 2-5,-7 1-46,-8 2-16,-7 5-9,-10 6-1,-3 1 0,-8 7-6,-7 0-5,2 3 1,-4 0 5,-1 5 7,6-3 12,2 5 11,5-1 11,1-1 0,2-1 0,2 1 10,3-1 2,2-4 0,4-5-6,4-3-18,6-2-28,2-7-65,7-3-111,5-4-207,3-9-162,-3-6-375,-6 0 0,-8-5 0,-10-5 0</inkml:trace>
  <inkml:trace contextRef="#ctx0" brushRef="#br0" timeOffset="579079.1214">6635 16554 6044,'0'-5'84,"4"1"-11,10-4 1,9 1-122,14 2-219,38-11-925,-16 13 0,6 1 0</inkml:trace>
  <inkml:trace contextRef="#ctx0" brushRef="#br0" timeOffset="579695.1566">7218 16411 5720,'0'-5'68,"2"-1"56,-1 1 28,4 0 2,2 5 4,1 5 6,1 6 3,1 5 3,2 6 7,-6 6-29,1 3-29,-3-4-55,-2-1-29,-1-6 1,1-6 1,-2-5 8,0-5 2,0-2-64,1-8-29,2-5 1,4-8-2,0-7 3,5-6 17,4-5 21,1-3 42,3 3 5,5 5-5,2 3 60,5 9 24,3 6-5,1 9-4,4 5-5,-1 6-16,-4 7-23,-2 8-47,-6 5-20,-5 8 0,-6 0-7,-6-3-20,-4-7-28,-5-4-22,1-10-20,-4-3 4,2-5 5,0-2-26,2-3-40,-2-8-9,1-6 12,4-5 25,3-5 21,4-2 23,4 5 38,5 0 43,4 4 18,-2 4 47,6 6 53,-3 6 22,0 3-2,-2 5 10,-2 7 1,-5 6 5,1 9-19,-8 3-64,-3 5-125,-4 0-131,-1 0-204,3-7-356,-4-15-565,1 7 0,-1-7 0,5-9 0</inkml:trace>
  <inkml:trace contextRef="#ctx0" brushRef="#br0" timeOffset="580436.1989">8449 16395 6612,'-6'-5'-24,"-6"2"24,-5-1 70,-7-1 34,0 5 14,-5 5 13,2 4 1,-1 3 8,5 4 6,2 7 26,3 2 8,6 2-24,3 3-69,6 2-45,1-3-71,4 0-132,4-3-54,5-6-32,5-4-21,7-6-9,6-7-6,3-6-1,0-6-2,-1-4 16,-3-7 63,-5-7 130,-4-3 73,-4-2 58,-4-4 121,-4 5 97,-3 4 11,0 5 1,-2 8 0,-2 7-26,1 4-10,-1 7-13,3 7-16,5 5-29,0 7-107,8 5-82,2 5-3,2-3 2,1-3 0,2-5 23,-1-8 4,4-6 0,-3-5-3,0-5-4,-2-7 0,-4-7-14,-3-2-4,1-6-2,-4-2 0,1 2 0,-5 5 0,3 4 0,1 5 0,4 8 0,4 2 0,3 9 0,4 6 0,1 2 0,0 9 0,1 1 0,-2 0-2,-2-3-188,-2-3-121,-2-3-184,-1-11-226,-5-9-74,-3-8-340,-4-7 0,-7-3 0,-6-2 0</inkml:trace>
  <inkml:trace contextRef="#ctx0" brushRef="#br0" timeOffset="580643.2108">9042 16479 5399,'-7'-5'20,"-5"5"8,-2 0 59,-9 3 143,-2 6 51,-2 11 1,-2 1-1,-1 6 0,2 7 0,6 2-20,1 1-8,8 4-238,6-2-293,7-9-488,1 2-565,10-8 0,7-6 0</inkml:trace>
  <inkml:trace contextRef="#ctx0" brushRef="#br0" timeOffset="581249.2455">9676 16530 3782,'-6'-5'114,"-3"0"78,2-4 93,1 2 108,5 1 37,-1 2 3,7 1 12,8 1 1,11 0 0,16 2-48,17 0-66,17 0-78,7 0-94,5 0-107,-1 0-38,-7 0-2,-13-1-13,-15 0 0,-13-1 0,-15 1 0,-8 0 0,-10 1-31,-1 0-178,-3 0-98,0 0-116,0 0-112,0-11-259,-3-6-384,-3 7 0,4-7 0,-5-5 0</inkml:trace>
  <inkml:trace contextRef="#ctx0" brushRef="#br0" timeOffset="581543.2622">10323 16274 5224,'0'-4'53,"0"3"39,0-4 13,1 2 59,4 2 70,6 7 22,5 6 5,2 7 9,4 8 22,1 8-17,-5 5-30,-5 1-38,-3 1-12,-7-2-60,-2-5-70,-4-4-22,-7-4-5,1-3-221,1-4-256,-1-11-1067,1 1 0,3-5 0,5-11 0</inkml:trace>
  <inkml:trace contextRef="#ctx0" brushRef="#br0" timeOffset="582274.3042">10988 16087 8149,'17'-3'-39,"11"0"14,14 2-7,10-2 2,3 1-5,4 5-11,-1-1-17,-8 2-39,-8-1-80,-12 0 7,-12-1-31,-11 1-89,-9-3-48,-6 0-11,-7 0 9,1-2 16,0 1 21,0 0 44,7 0 88,2-2 40,2 3 25,1 0 74,-1 3 60,-1 3 22,-2 9 0,0 10-3,-2 10-2,1 13-5,2 6-3,4 6-20,-1 0-70,2 0-98,3-7-206,0-16-480,-1-4 0,-2-7 0,-5-8 0</inkml:trace>
  <inkml:trace contextRef="#ctx0" brushRef="#br0" timeOffset="582487.3163">11131 16644 3759,'-23'-3'175,"-1"-3"52,-2 0 52,1-2 35,19 2-28,9 3 28,11 3 53,15 0 37,10 3-2,12 2-113,8-1-43,-1 3-52,-3-2-66,-5 0-157,-9-1-84,-7 0-182,-5-2-327,-9-8-643,-8 2 0,-6-6 0</inkml:trace>
  <inkml:trace contextRef="#ctx0" brushRef="#br0" timeOffset="582874.3385">11686 16356 4908,'1'0'-16,"-1"0"40,1 0 68,-1 5 98,0 11 19,0 6 2,0 10 10,0 7 35,0 6 15,0 0 23,0 0 6,0-2-26,0-4-52,0-6-89,2-5-15,1-8-2,7-7-11,1-8-43,9-4-16,7-2-7,3-4-10,2-2-13,2 0-31,-3-1-142,-5 2-120,-2 2-199,1-1-300,-8-5-507,-4 7 0,1-2 0,-2-2 0</inkml:trace>
  <inkml:trace contextRef="#ctx0" brushRef="#br0" timeOffset="583552.3772">12319 16420 6916,'2'-1'49,"-1"-2"17,2 3 46,-1 3 8,2 7 3,0 10 12,2 5 0,-3 12-1,0-1 1,-2 1-72,-1-4 22,-1-6-16,-1-5-62,1-7-28,-1-4-23,1-8-124,-2-3-91,3-8-31,0-6-1,4-8-4,4-7-3,0-7 5,7-4 24,4-2 48,1 3 43,0 3 126,0 9 91,2 9 33,1 12 8,0 6 11,2 9 26,1 8 7,-2 7-4,-1 4-22,-4 7-5,0-3-7,-5-1 10,-1-6 10,-6-5 4,1-4 19,-4-7-2,0-2 19,1-5 2,0-2-12,6-2-17,3-7-14,2-3-19,8-5-10,1-7-17,2-3-30,1-2-11,-2 1-42,-3 2-11,0 3-9,-1 10-10,-5 6-11,-1 5-2,-3 7-13,-2 5-1,-2 8 7,-3 3-11,1 8 19,0 1-18,0 1-111,7 2-261,35-12-838,-32 6 0,5-8 0</inkml:trace>
  <inkml:trace contextRef="#ctx0" brushRef="#br0" timeOffset="583787.3907">13344 16543 4946,'0'2'1,"2"2"42,-1 3 42,2 3 20,2 5 5,2 6 3,-3 4-6,3 2-61,-2 2-180,-3-8-278,7-13-590,-7 0 0,-1-6 0</inkml:trace>
  <inkml:trace contextRef="#ctx0" brushRef="#br0" timeOffset="583971.4012">13318 16274 8098,'-1'-12'10,"1"0"-203,-2 2-131,2 1-135,15 3-341,-9 9-466,5 3 0,-1 2 0,8 2 0</inkml:trace>
  <inkml:trace contextRef="#ctx0" brushRef="#br0" timeOffset="584442.4282">13558 16503 5665,'6'5'5,"1"5"18,3 2 14,2 3 6,-3 4 4,-1 3 6,1 2 3,-4 2 0,1-1 8,0-2 12,-1-8 17,-2-2 21,0-6 35,0-4 8,2-2-13,2-5-17,3-7-29,6-5-11,4-3-37,1-7-42,5-3-19,1 2-40,3-3-4,-2 2 54,-1 3 55,-4 3 19,-5 7 26,-4 6 11,0 7 28,-2 1 29,1 4-2,0 7 2,0 5-45,-3 6-68,-1 8-46,-1 0-8,-2 4 0,-1 1-18,-3-2-268,1-4-270,-1-15-910,-1 3 0,-1-12 0,2-10 0</inkml:trace>
  <inkml:trace contextRef="#ctx0" brushRef="#br0" timeOffset="590780.7905">6772 8514 677,'6'0'3,"0"0"3,2 0 9,0 0 44,-2 0 64,-5 3 72,1 1 65,-1-1 54,-1-1 58,0-2 58,0 0 42,0 0 26,0 0 6,0 0-32,0 0-57,0-2-33,0 2 5,0-1-55,1 1-71,9-4-67,9 2-41,13-1-46,19 0-28,18-1-12,22-1-8,20-2-29,16-1-40,19-3 99,5-1 30,1 1 7,-12 0-2,-16 1 17,-21 2 11,-24 4 3,-24 1-1,-18 2-9,-20 1-31,-12 1-143,-13 1-190,-11 3-114,-2 4-300,-7-6-759,-7 14 0,5 0 0,1-7 0</inkml:trace>
  <inkml:trace contextRef="#ctx0" brushRef="#br0" timeOffset="591812.8497">7933 10452 2966,'-1'3'42,"-1"-1"38,1 0 68,-1-1 108,2 0 78,0-2 72,0 1-6,6 0-2,7 0 9,10 1-11,16 2-14,19-2-37,14 2-41,13 0-48,5-1-67,-1-2-70,-5 1 6,-13 1 1,-12-2-9,-14 3-8,-15 0-8,-13-2-1,-11 2-221,-3 1-276,-1-4-412,-10 3-546,0-2 0,-8-1 0,-6-2 0</inkml:trace>
  <inkml:trace contextRef="#ctx0" brushRef="#br0" timeOffset="624550.7222">20081 15438 1932,'0'0'136,"0"-1"63,0-1 50,0-3 52,0 0 33,0-3 23,0 0 9,0 3 3,0-2 4,0 1-74,0 2-65,-2-1-64,-1-1-53,-5 2-52,-2 1-35,-4-4-22,-2 3-19,0 0-3,0 0-4,-6 0 7,-2 1-1,-6 1 2,-4 2 3,-2-1 0,-3 1 2,-3 0-1,3 1 5,-1 1 0,1 4-6,6 0 1,1 2-2,5 1-2,3 1-1,1-1-1,3 2-2,3-1-1,-1 3 6,0-1-1,-1 4 7,-3-1 0,-2 1 5,-1 4 9,0 0 3,1 3 0,3 0 4,-1 1-1,3 1-2,-1 1 0,1-1-1,3 2 5,4-4 9,1 1 5,4-3 9,2-2 4,2 1 13,-1-2 43,0 5 25,3 2 2,-2 3 2,1 4 28,2 4 16,0 0-19,0 3-5,0 0-4,0 0-12,0-3-46,0 0-25,0 0-5,0-3-2,0-2-29,0-2-34,2-5 19,-1 0-2,2-2 7,3 0 28,1 2 26,3 0 10,3 1 4,0-1-2,-1 1-6,1-3 4,-2-2-11,1 2-3,-2-2-7,2 1-29,-1-1-25,1 1-5,-1-2-2,2-2 0,-3 0 0,3-1 0,-3-3 0,-1-1 0,2 1 0,0-3 0,-3-1 0,5 1 0,2-2 0,2 1 0,3 0 0,3-2 0,2 2 0,1-1 0,1-2 0,0 0 0,-2-1 0,1 0 0,0 1 0,-3-2 0,0 0 0,1 0 0,-1 0 0,3-2 0,4 1 0,2-3 0,4 0 0,1 0 0,-2 0 0,-2 0 0,-3 0 0,2-3 0,1 1 0,1-3 0,0-3 0,3-1 0,-3-1 0,-1-2 0,-3 0 0,1-5 0,-2 0 0,-2-4 0,2-1 0,2-3 0,-1-3 0,-1 0 0,-3 0 0,0-3 0,-5 2 0,0-1 0,-3-2 0,1 1 0,-9-5 0,3 1 0,-4-2 0,-5-4 0,-1 0 0,-2 0 0,-1 0 0,0-1 0,0 3 0,0 1 0,2 4 0,-2-2 0,0 0 0,0 2 0,0 0 0,1 2 0,-1 0 0,0-2 0,2 1 0,-4 1 0,1 1 0,-2 0 0,-4 1 0,-2 1 0,-1 0 0,-3 1 0,-1 4 0,0 1 0,-1 5 0,2 2 0,-2 0 0,-1 3 0,-1 1 0,1-2 0,-4 2 0,0-1 0,1 2 0,-1 3 0,-3-3 0,-3 2 0,1 2 0,-2 0 0,-2 2 0,1 2 0,2 0 0,0 2 0,3 1 0,6 0 0,1 0 0,3 0 0,4 0 0,1 0 0,-1 0 0,-1 0 0,-4 0 0,0 0 0,2 0 0,0 1 0,3 1 0,6-2 0,-2 0 0,3 0 0,1 0 0,-1 0 0,2 0 0,-1 0 0,0 1 0,1-1 0,0 1 0,0 1-204,0 1-270,0-13-1028,0 10 0,0-1 0,0-5 0</inkml:trace>
  <inkml:trace contextRef="#ctx0" brushRef="#br0" timeOffset="630444.0593">16795 2784 988,'0'0'129,"0"0"42,0 1 45,0-1 44,0-1 40,0 1 40,0 0 34,0 0 15,0 0 9,0 0-86,0 0-41,0 0-48,0 0-50,0 0-43,0 0-36,0 3-33,0 1-26,0 1-10,0 2-3,0 2-1,0-6 4,0 2 11,0-2 8,2-3 10,-1 0 0,5 0-7,-2-3-9,0-3-5,-1-2-10,0 0-7,-3-3-8,0 1-7,0 0-9,-1 3-13,-2-1-5,-6 1 0,-2 1-1,-2 2 5,-6 2 6,3 0 9,-1 2 5,1 2 2,1 3 3,5 2 1,4 3 0,1 2-4,3 5-4,2-1-1,2-1-14,5 0-40,2-3-65,5-2-60,6-6-31,0-1-15,-1-3-4,-1-7 11,-8-3 12,-4-2 11,-1-4 35,-5-2 81,0-2 111,0 2 105,0 2 69,0 2 35,-1 4 16,-5 1 4,0 1-6,-1 5-8,-2 1-26,-1 2-44,0 0-44,3 4-44,1 5-38,-2-2-18,5 5-14,1 0-10,2 0-7,0-3-17,2-3-16,-2 0 3,3-4 6,1-2 5,6-3 6,-3-2 5,2-5 10,-1-2 20,-3-3 19,-4-2 19,-1 4 17,-3-1-5,-4 5-2,-1 2-4,-6 2-3,-3 3-1,-3 3-4,3 2-16,-2 4-16,3 4-8,2 2 0,5 5-1,4 4-15,3 0-24,2-1-39,1 0-57,3-2-46,5-6-22,4-8-12,3-2-2,1-6-7,-1-6 0,-1-6 14,-8-2 33,-3-5 54,-1-2 68,-3 5 59,-3-1 38,-3 4 34,-2 2 25,-5 6 13,-2 3 8,-3 3 5,-1 4-9,-2 5-8,1 5-10,6 4-15,4 6-24,6 3-19,2-1-24,9-1-40,5-1-58,2-4-22,6-6-6,3-8-18,-2 0-8,-1-12 2,-7-4 19,-6-3 20,-3-3 19,-2-7 46,-6 2 72,-1 0 37,-5 1 17,2 3 18,-8 5 14,3 4-3,-1 5-12,0 3-24,3 4-16,-2 6-10,4 2-24,3 5-22,2 3-13,4 3-12,0-3-15,3-4-17,3-3-4,2-4-5,5-5-9,3-2-24,1-5-20,-2-6-1,-2-4-4,-6-1 8,-4-3 18,-3 0 25,-3 1 8,-4 5 9,-2 2 16,-4 2 28,-1 7 25,-2 0 4,0 5 5,4 3-4,4 4-10,5 4-12,0 2-2,3 2-10,1 0-28,7-3-43,-3-3-30,7-2-3,2-6-6,1-3-3,-2-2 2,-4-5 0,-6-3-2,-2-2 4,0-1 25,-2-2 37,-2 0 19,-1 3-2,-2 2-5,0 3-27,-2 3-81,5-2-232,0 1-423,0 1 0,0 2 0,0-2 0</inkml:trace>
  <inkml:trace contextRef="#ctx0" brushRef="#br0" timeOffset="633733.2474">16684 2674 173,'-4'0'16,"1"0"5,0 1 15,0 1 38,3 4 37,-1 3 16,1 4 11,0 3 9,0 1 3,0 2-12,0-1-3,0 1-5,0 0-14,0-2-40,1-3-37,-1-2-16,2-2-8,0-3 1,3-3 6,2-1 5,0-2 5,3-1 3,2-3 1,-2-4 2,-1 0 3,0-3 1,0-2-3,-3-3-6,0 3-4,-2 2 12,0 1 15,-2 0 12,-2 1 12,0 2-1,0 0-5,0-1-2,0 2-2,-6-1-5,0 2-5,-1-1-17,-3 3-17,0 1-16,3-1-15,1 2 1,2-1-2,1 2 1,3 2 2,-2 1 1,2 3 2,0 1-1,0 2-6,0 0-1,0 0-3,0-1-1,2 0 5,1-2-4,1-2-11,3-1-9,1-1-20,1-2-23,-1-1-14,-1-2-17,-1-4-33,1-5-45,-4-6-39,-2 0-14,1 0 11,-4 1 16,-2 5 30,-3 4 31,0 2 21,-2 2 22,0 2 35,1-1 48,0 2 36,2 0 19,1 0-1,2 0-5,-3 2-9,5-1-8,-1 2-3,1 0-6,1-1-4,0 0-5,0-1-7,0-1 0,0 1 1,0 1 3,0-1 4,0-1 5,0 2 10,0-1 11,0-1 7,0 2 3,0-2-3,0 0-22,0 0-27,0 0-104,0 1 0,0 3 0,0 0 0</inkml:trace>
  <inkml:trace contextRef="#ctx0" brushRef="#br0" timeOffset="638009.492">16670 2675 291,'-5'0'75,"2"-1"15,-3 1 10,-2 0 4,5-1 4,-1 1 6,-1 0 15,2 0 16,0 0 11,2 1-42,0 2-7,-2 0-3,3 2-5,-3-1 0,-1 1 2,2 1 2,-1 3 6,2 1 11,-2 4 18,1-2 2,2 4-4,0-2-5,0 0-1,0-1 3,2-1-2,-1 1-6,2-4-19,2 1-27,2-1-27,1-1-14,1 0-7,4-1-2,-1 0-2,3-2-5,-1 1-3,-1-3-2,2 0-3,-1-3 0,1 0 0,-3 0-4,2 0 1,-4 0-3,2-3 1,-2-3-1,0 0 0,-2-4-1,-2 1 2,0-3-4,-3 0-6,0 2-7,-3-3-14,2 1-12,-4-1-16,2 1-12,-1-1-9,-4 0-9,-2 3-2,-6-1 3,0-1 7,-3 5 11,0-1 12,1 3 13,3 0 13,-1 2 13,4 0 7,1 1 11,3 2 1,0 0 2,-1 0-2,1 0 0,1 0-2,-5 0 3,-1 0 3,2 0 5,-1 0 2,-2 0 2,3 0 6,2 4 5,2 0 5,0 1 4,2 2 2,1 2 1,-3 0 0,4 3 2,-2 1 2,1-1 0,1 1 0,0 3-4,0-3-1,3-1-3,-2 1-2,8-3-19,-1-4-96,14-5-274,-7-4-348,-4-1 0,-4-4 0,-5-3 0</inkml:trace>
  <inkml:trace contextRef="#ctx0" brushRef="#br0" timeOffset="638903.5432">15422 2548 2216,'-1'-2'145,"1"-5"34,-2 3 17,1-4 30,1-2 38,0 1 23,0-3 25,3 0 22,1-3 9,2 1-99,4-1-36,1 3-29,5 0-19,3 0-28,6 0-37,2 5-23,0-1-22,2 6-23,-4 1-10,-6 1-7,-5 3-6,-2 2-2,-9 5 2,0 4-4,-5 6 2,-2 3 1,-7 1-6,-3 5 2,-3-1 2,-3 1 5,-3 0-1,2 0-4,1 0 3,3-1 2,1-2-1,3-3-1,6-1-1,1-4 3,4-4 3,2 0 11,0-3 10,3-3 23,8 0 21,4-3 18,8-1 14,8-4 1,6 0 11,4 0 0,2 0-7,-3-3-12,-3-1-60,-10-1-68,-6-1-77,-7 0-152,-2-1-225,-7-14-686,-2 6 0,-2-5 0,-1 1 0</inkml:trace>
  <inkml:trace contextRef="#ctx0" brushRef="#br0" timeOffset="639568.5812">15909 2346 2160,'-3'-2'183,"0"-1"54,-3 1 63,-2 1 44,3 4 34,1 7 42,-2 4 69,3 9 53,-1 5 23,-1 5-114,-2 2-50,4 4-51,1-2-60,0 1-45,2-5-24,3-2-35,6-7-66,5-4-45,2-5-25,9-8-14,0-4-3,4-1-9,2-7-10,0-2-7,1-4-9,0-2-15,-5-7-16,-2 2-10,-4-3-1,-7 0 1,-4-1-2,-3 0 4,-4 1 10,-3 1 5,0 2 3,-3 3 29,0 1 33,-3 4 4,0 2 1,-1 1-1,1 2 2,0 2-1,1 3 1,1 0 0,-1 6-3,1 3-20,1 5-22,0 6 0,2 6 0,1 6 0,0 5 0,0 4 0,1 2 0,0 2 0,4 1 0,-1-3 0,4-3 0,0-4-8,-1-5-229,1-6-211,6-11-365,-10-6-524,-1-5 0,-1-3 0</inkml:trace>
  <inkml:trace contextRef="#ctx0" brushRef="#br0" timeOffset="643392.7997">23962 2832 365,'0'-2'67,"0"2"33,0 0 38,0 0 38,0 0 40,0 0 26,0 0 14,0 0 7,0 0 8,0 0-32,0 0-13,0 0-19,0 0-16,0 0-26,0 0-35,0 0-25,0 0-12,0 0-7,0 0-8,0 0-12,0 0-10,-1 2-15,-2 1-22,0 1-13,2 4-4,-2 1-4,0 1-3,1 1 2,2-4-4,-1 1-12,2-1-30,-1-4-86,3 0-121,4-6-89,5 0-251,1-1 0,3-1 0,0 0 0</inkml:trace>
  <inkml:trace contextRef="#ctx0" brushRef="#br0" timeOffset="645159.901">24293 2268 3244,'-2'-8'94,"-1"0"36,-2-2 32,-4-2 9,-4 3 8,-2 0 8,-5 2 15,-4 0 16,-3 2 9,-5 0-57,0 4-30,-1 1-35,-1 0-29,1 7-8,3 4-9,1 7-6,3 5-8,6 4 13,5 2 21,8 3 40,3-2 26,4 0 33,0-1 19,0 0 4,-2-5 9,-2 1-30,-5-2-71,-1-3-61,-10 0-90,-4 1-124,-5-1-157,-3-3-166,0-5-162,6-8-61,6-1-46,9-3-24,8-4 0,4-2 0,10 0 0</inkml:trace>
  <inkml:trace contextRef="#ctx0" brushRef="#br0" timeOffset="645446.9174">23708 2449 3838,'0'-3'155,"0"0"46,0-1 75,0 0 51,1 3 47,7 0 72,7 2 1,8 3-1,5 4 0,5 4-109,-7 2-46,-4 2-46,-6 1-75,-5-1-132,-3 2-237,0-1-276,5-2-295,-2-8-548,-7 2 0,1-8 0,0-2 0</inkml:trace>
  <inkml:trace contextRef="#ctx0" brushRef="#br0" timeOffset="645804.9379">24124 2506 2030,'0'0'266,"0"0"52,0 0 25,0 2 14,-3-4 13,-4 2 10,-3 0 16,-2 2 15,-7 0 4,-1 2-182,0 5-75,-2 1-48,-1 3-24,4 0 4,1-1-11,0 0-51,4-2-86,-2 2-135,4-3-221,-1-10-667,-7-5 0,3 4 0</inkml:trace>
  <inkml:trace contextRef="#ctx0" brushRef="#br0" timeOffset="646159.9582">23730 2473 3882,'1'-2'202,"-1"-2"56,0 0 54,1-1-11,-1 4-1,3 1 25,5 4 25,3 4 7,5 4 9,3 5-140,0 5-116,1-3-176,0 4-223,9-5-337,-13-9-574,-3 1-1,-5-7 0,-2-3 0</inkml:trace>
  <inkml:trace contextRef="#ctx0" brushRef="#br0" timeOffset="648354.0837">24160 1671 2629,'0'-7'77,"0"-1"76,0 0 92,0-1 41,0 2 31,0 2 23,0 1 8,0 2-11,0 1-17,0 1-10,0 5-42,0 9-69,0 6-61,0 10-31,0 7-23,1 1-18,-1 2-1,2-4 28,-2-1-60,1-1-104,-1-4-195,11-7-949,-9 0 0,5-8 0,2-10 0</inkml:trace>
  <inkml:trace contextRef="#ctx0" brushRef="#br0" timeOffset="648827.1108">24408 1739 5041,'3'-12'91,"5"-4"37,3-3 59,6-2 22,6 4-12,8 5-3,3 5 5,5 2 11,0 5-4,-3 5-80,-8 4-46,-10 3-51,-10 5-64,-8 6-20,-10 3 12,-5 4-5,-5 0-7,0-2-8,-3 0 3,1-6 18,7-5 24,4-1 16,5-6 3,5 0-19,1-3 38,3 0 47,11-4 18,4 4 7,9-2 15,9 0 5,3-1-39,-2 1-130,-2-5-159,3 3-280,-11-11-753,-5-4 0,-8 3 0,-1-12 0</inkml:trace>
  <inkml:trace contextRef="#ctx0" brushRef="#br0" timeOffset="649194.1317">24908 1688 4824,'0'-7'134,"1"2"37,2 0 32,4-2 60,4 7 27,4 7 9,4 7 7,3 8 6,-2 5-1,-1 7-92,0 0-26,-5-1-35,2-4-22,-4-5-53,-1-6-26,-4-6-10,-1-6-5,0-5-7,2-5 0,2-5-8,4-7-7,4-7-2,2-2-10,-2-2-8,-2 0 0,-5 4 0,1 3 0,-8 4 0,-1 10-304,16 0-1273,-14 5 0,-5 1 0,-4 0 0</inkml:trace>
  <inkml:trace contextRef="#ctx0" brushRef="#br0" timeOffset="653191.3604">2308 1891 4508,'0'-3'60,"0"2"-1,2-2 6,-2 3 14,0 0 31,1 0 17,3 5 5,2 7 4,4 2 3,2 8-45,2 3-2,2 2 5,0-2 1,-1 0-11,2-4-2,-3-1 17,5-8 16,2-2 38,6-6 15,9-4 14,4-5 1,10-8 0,7-5 3,4-4 18,5-5-29,-1-4-34,-7 5-21,-6 1-41,-8 1-19,-9 7-18,-10 3-10,-9 3-14,-6 5-168,-8 3-121,0 1-143,-1 2-223,1-5-183,-1 5-359,1-2 0,-2-1 0,-8 1 0</inkml:trace>
  <inkml:trace contextRef="#ctx0" brushRef="#br0" timeOffset="958140.8025">27924 3198 2755,'0'-2'181,"-2"-1"68,-1-1 28,2 0 37,-2-1 30,-1-1 50,1 1 50,2 0 47,-2 1 25,1 0-103,2 2-65,0 0-79,0 2 9,0-1-38,3 1-29,9 0-51,15 0-49,18 1-47,18 2-25,15 1-9,6 5-4,3-3 11,-2 3-37,-3-3 0,-11 0 0,-13-2 0,-19-1 0,-18-3 0,-15 3 0,-6-3 0,-1 0-187,-1 2-212,-2 2-246,2-2-747,-22 4 0,-2-4 0</inkml:trace>
  <inkml:trace contextRef="#ctx0" brushRef="#br0" timeOffset="958749.8373">28318 3376 2090,'0'-1'-12,"0"1"9,0 1 48,0 4 53,0 10 44,0 12 49,0 14 54,-1 20 43,-5 12 51,-3 13 12,-1 8 7,-2 5-10,0 0-44,1 0-50,3-3-38,2-12-43,3-9-52,0-16-51,5-16-82,-1-14-101,2-8-203,22-26-719,-18 5 0,4-13 0,-3-16 0</inkml:trace>
  <inkml:trace contextRef="#ctx0" brushRef="#br0" timeOffset="959318.8699">28242 3375 4743,'0'-4'88,"-3"-3"43,1 2 82,-2-4 51,1 4 24,0-2-1,-1 4-9,-1 1-19,-5 2-10,-3 0-62,-4 4-34,0 5-39,-2 0-78,6 7-62,4-3-35,5-1 10,3-3 18,1-4 45,4-3 6,13-4-41,12-3-20,13-4 1,14-6-7,8 1 5,-2-1-16,-9 5-26,-9 5-17,-10 9-32,-15 10 7,-12 16 18,-1 15-250,14 2-833,-17 13 0,3-2 0,10-8 0</inkml:trace>
  <inkml:trace contextRef="#ctx0" brushRef="#br0" timeOffset="960267.9242">28419 7586 4229,'0'-8'308,"0"0"106,0-2 0,0 2-1,0 2 1,0 5 0,0 6 0,0 10 0,0 12 0,0 14-178,0 21-129,-3 16-107,-4 13 0,-2 10 0,-7 1 0,-1 1 0,3-3 0,1-9 0,3-8 0,5-10 0,5-16 0,9-13 0,7-20 0,0-13-163,1-11-131,-4-8-261,-6-22-880,-15 7 0,-10-2 0,-11-2 0</inkml:trace>
  <inkml:trace contextRef="#ctx0" brushRef="#br0" timeOffset="960659.9466">28039 8416 4248,'2'-3'192,"-1"-3"101,1 2 92,1-2 22,2 4 1,8 2 0,3 3 0,7 6 0,6 8 0,1 3-136,2 8-56,-1 2-102,-3-1-204,1 0-202,0-5-223,4-14-939,-2 0 0,-2-3 0</inkml:trace>
  <inkml:trace contextRef="#ctx0" brushRef="#br0" timeOffset="960926.9618">28618 8416 5966,'0'-5'246,"0"-2"0,0 1 0,-3 3 0,-4 3-1,-6 9 1,-7 6 0,-7 5 0,-5 6 0,-1 6-234,0 2-260,7 0-381,1-22-833,2 14 0,4-9 0,7-11 0</inkml:trace>
  <inkml:trace contextRef="#ctx0" brushRef="#br0" timeOffset="961815.0126">29479 5790 3610,'-2'1'183,"2"-1"82,-1 0 153,1 0 49,0 0 0,0 0 0,0 0 0,6 0 0,12 0 0,17 0-91,23 8-91,25 1-83,25 4-152,19 5-50,16 4 0,7 0 0,-2-2 0,-5-3 0,-19 1 0,-22-6 0,-29-1 0,-22-5 0,-24 0 0,-20-5 0,-5-1 0,-2 0 0,-2-1 0,2 1 0,0 1 0,0 0-215,-2 2-133,2 1-272,-2-11-781,2-1 0,-1 9 0,-4-3 0</inkml:trace>
  <inkml:trace contextRef="#ctx0" brushRef="#br0" timeOffset="1.17105E6">1558 880 5420,'-5'-20'272,"1"-5"19,-2-2 1,0-1-1,5 10 0,-1 7 0,2 8 0,0 1 0,3 9 0,3 14-141,4 10-130,4 10-20,2 11 0,3 8 0,-4 2-49,0 2-194,-1-2-180,7-8-367,-9-14-547,-1-11 0,-4-17 0,-1-18 0</inkml:trace>
  <inkml:trace contextRef="#ctx0" brushRef="#br0" timeOffset="1.1716E6">1620 466 2736,'-25'-7'237,"-12"-1"58,-10 1 45,-11-4 48,9 5 22,2 6 65,-1 4 2,5 4-20,1 6-20,3 10-177,1 18-95,1 16-50,-1 20-41,7 20-42,9 19-9,9 14-30,11 12 30,20 0 16,16-8 35,21-11 33,19-23 42,27-26 1,17-24-4,12-26-6,9-19-13,8-24-35,-1-22-32,-13-16 4,-16-14-15,-26-16-1,-31-9-39,-35-7-9,-31-11 0,-34-9 0,-25-4 0,-19 6 0,-13 12 0,-10 20 0,-2 22 0,2 24 0,1 21-255,18 24-349,15 7-862,18 26 0,19 8 0,17 7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1T08:51:52.9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8373 3073 1309,'0'0'79,"0"0"69,-1 3 64,1 0 49,0-1 45,0 1 41,0 0 16,0-3 4,0 0-3,0 0-43,0 2-37,0 5-75,0 2-69,0 4-52,0 5-38,0 5-31,0-1-15,0 2 3,1 0 16,4-3 20,1 0 10,1-3 19,3-2 24,2-2 23,-4-2 8,4-4 13,-1-1 22,-2-1 22,1-3 1,0-3-1,0 0 3,5 2 3,-1-2-19,5 0-16,1 0-13,-2-2-13,2-1-25,-4 1-21,-2-2-14,-4 0-8,0-1-11,-1-1-21,-2-1 0,0-1-30,5-2-51,-4-2-42,3-2-11,-1 0-9,-2-2 4,-3 0 13,-2-1-15,-3 2 11,0-2 5,-2 1 27,-2 1 50,-5 0 28,-4 3 17,0 1-1,-6 1-10,0 2-31,-1 3 18,-1-3-2,2 4-12,-1 2-2,4 0-2,3 1-2,1 1 2,-1 0 0,8 0-54,-1 0-52,3 0-139,3 0-272,3-3-602,-3 2 0,-12 0 0,-4-3 0</inkml:trace>
  <inkml:trace contextRef="#ctx0" brushRef="#br0" timeOffset="1822.1041">7582 4234 3546,'-1'-10'226,"1"-4"160,0-4 91,-2 0 1,4 0 0,-2 3 0,1 1 0,4 0 0,6 0 0,8 0-135,7 3-91,7 2-159,3 4-93,-1 4 0,-3 7 0,-6 7 0,-11 7 0,-7 7 0,-11 11 0,-17 6-10,-12 4-53,-16-1-25,-10-2 26,-11-4 9,-2-6-6,8-8 17,10-9 34,13-6 8,16-9 0,17-1 9,4-5 54,12-1 25,11-1-26,7 0-8,8 3 4,8 2-16,3 4-33,-1 8-9,-2 4-20,-4 7-175,-5 4-109,-6 4-147,0-4-272,-8-5-576,-11-2 0,-3-6 0,-4-8 0</inkml:trace>
  <inkml:trace contextRef="#ctx0" brushRef="#br0" timeOffset="2402.1374">8053 4087 5332,'0'0'-46,"0"1"21,-1 6 50,-1 7 15,1 7 2,-2 13-1,0 11 4,0 3 2,3 4 2,0-2 45,0-4 6,0-5-19,0-9-49,3-6-19,0-9 3,4-4 8,7-8-3,4-2-13,5-4-7,4-4-7,4-4 2,-1-3-2,-1-5 3,-5-1 10,-6-1 11,-4-1 84,-7 2 91,-4 3 33,-3 2 6,0 4 5,0 1-5,0 4-2,2 1-1,-2 3-8,0 0-15,3 3-91,-2 6-93,1 7-22,3 10 0,-2 10-18,-2 4-81,2 5-183,-1 2-158,1-4-351,1-4-521,-2 0 0,-1-12 0,1-12 0</inkml:trace>
  <inkml:trace contextRef="#ctx0" brushRef="#br0" timeOffset="2767.1583">8573 4311 5764,'1'-3'15,"-1"3"84,4 5 101,1 5-2,5 6-2,2 10 20,9 9-6,4 3 8,2 4 3,-2 2-3,-2-4-21,-6-8-89,-1-5-113,-7-10 20,-2-9 32,5-4-20,3-9 5,4-9-6,3-10-5,2-8 3,-2-9 6,-3-3 7,-3 1 10,-5-1-17,-2 5-30,-6 5 0,-2 10-194,-1 4-251,6-10-1065,-11 22 0,-2 1 0,-4 0 0</inkml:trace>
  <inkml:trace contextRef="#ctx0" brushRef="#br0" timeOffset="4009.2294">8680 3270 2334,'-2'0'34,"2"0"90,0 0 103,0 0 73,0-2 35,0 1 26,0 0 17,2-1 0,2 1-1,8-2-10,8 2-15,9 0-96,13 1-92,8-2-71,9 2-46,6 0-20,10 0-23,6 0 18,12 0 3,7-1-13,6-1-4,6-1 2,2 1-2,1-5-11,6 0 2,2-2-5,4 1 6,-5 0-21,-3 1 5,-9 0 16,-5 0-4,-10 0-2,-2 1-14,-5 4 10,-7 0 8,-5 2 0,-5 0-4,-7 0 1,-7 0 1,-6 0 63,-11-2 38,-5 2 33,-9-1 65,-9-3 13,-8 2-1,-5-1 0,-2 0 5,-2 2 0,0 0-7,0-1-129,0 2-287,0 0-374,-2-8-844,-4-4 0,0 7 0,-1-2 0</inkml:trace>
  <inkml:trace contextRef="#ctx0" brushRef="#br0" timeOffset="5593.32">11309 2946 4314,'0'-5'79,"0"2"-26,0 2 3,1 1 38,3 9 30,7 10 12,6 10 5,5 12 2,7 8 6,1 6-66,-1-1-11,-5-1 28,-4-10 0,-5-9-28,-4-8-12,-2-12 84,-5-10 48,4-4-6,0-12-11,1-10-8,-2-9 1,2-5 4,-1-8-5,-2-1 17,2 0 26,-1 2-96,0 6-53,-1 6 5,-1 7 5,1 9 5,0 7 0,4 7-6,5 8 0,6 10-24,8 9-46,4 10 0,3 5 0,-1 5 0,1-3 0,-7-5 0,0-5 0,-6-8 0,-3-9 0,-4-8 0,1-8 0,1-7 0,1-9 0,2-10 0,1-4 0,0-9 0,-4-1 0,-2 1 0,-3 2 0,-6 5 0,1 8 0,-4 6 0,0 6 0,2 9 0,1 3 0,5 6 0,4 6 0,3 8 0,5 6 0,5 8 0,3 3 0,0 1 0,-2-4 0,0-5 0,-2-7 0,-5-7 0,0-10 0,0-6 0,3-7 0,0-10 0,3-6 0,-3-5 0,-1-7 0,0-2 0,-3 0 0,-3 1 0,-2 6 0,-6 4 0,-2 10 0,-1 6 0,1 8 0,2 6 0,4 10 0,6 7 0,3 8 0,7 10 0,3 2 0,2 2 0,3-1 0,-4-3 0,-3-8 0,-7-5 0,-3-9 0,1-7 0,2-9 0,2-7 0,4-9 0,0-9 0,0-6 0,-1-8 0,-3-5 0,-5-3 0,-4 5 0,-3 0 0,-5 8 0,-2 6 0,-2 11 0,2 9 0,1 8 0,1 8 0,4 12 0,-1 6 0,0 8 0,-1 9 0,2 5 0,1 3 0,3 2 0,4-1 0,1-4 0,-4-7 0,-4-11 0,-6-9 0,-4-9 0,-4-5 0,1-4 0,-2-1 0,1-7 0,2-2 0,2-1 0,0-3 0,4-2 0,-3 1 0,-1-1 0,3 2 0,-4 2 0,3 0 0,-1 3 0,1 0 0,3 2 0,5-1 0,1 4 0,8-2 0,4 2 0,5 1 0,7 0 0,12 0 0,18 0 0,25 0 0,22 1-6,26 0 6,24 2-14,15 4 8,12 1 6,8-2-5,-4 0 5,-2-1 0,-14-2 0,-19 0 0,-25-2 5,-25 1-5,-28-2 14,-24 0-8,-22 0-6,-16-2 6,-10 2-6,-9 0 0,-2 0-2,-4 0-223,2 3-258,0-6-325,-7-4-526,-1 5 0,-3 0 0,-1-3 0</inkml:trace>
  <inkml:trace contextRef="#ctx0" brushRef="#br0" timeOffset="7473.4275">11598 2077 4157,'-3'-14'162,"0"-5"59,1-8 128,2-2 65,8 0-1,7 3 1,4 1-1,12 1 1,3 1-1,6 7-101,-1 4-60,1 6-59,-3 5-137,0 8-111,-8 6-34,-7 10-32,-10 7-25,-8 10-18,-11 6-7,-11 6-4,-10 0 12,-1-2-1,-9-1 12,2-4 43,7-5 33,8-6 30,9-6 8,7-4 24,11-6 31,15-3 28,17-5 5,12-2-95,13-4-137,15-2-273,3-17-731,-10 8 0,-3-7 0</inkml:trace>
  <inkml:trace contextRef="#ctx0" brushRef="#br0" timeOffset="7897.4517">12511 1855 5418,'-1'-3'5,"-5"3"17,-4 3 47,-6 3 133,-2 8 66,-3 10 10,0 13-1,4 10 1,5 8-1,6 7-2,3 1-2,12-5-17,9-8-48,11-8-133,12-12-65,15-11-10,8-13 0,1-11 0,0-12 0,-11-12 0,-14-11 0,-16-10 0,-15-2 0,-17-2 0,-19-3 0,-11 7 0,-13 7 0,-7 8 0,3 13-160,4 13-273,17 0-379,6 1-545,11 16 0,17-2 0,20-3 0</inkml:trace>
  <inkml:trace contextRef="#ctx0" brushRef="#br0" timeOffset="8267.4728">13014 1921 5530,'0'0'54,"-2"0"72,-2 2 116,-3 0 27,3 8-1,-4 5 1,5 6 0,0 8-1,6 8 1,3 6-27,6 0-27,2 1-72,4-3-116,5-5-27,3-7 0,4-9 0,5-8 0,2-12 0,3-13 0,-6-11 0,-8-14 0,-15-8 0,-6-10 0,-13-1 0,-10 0 0,-7 7 0,-4 7 0,-3 11-14,5 12-257,11 12-321,9 2-870,2 11 0,5 2 0,8 2 0</inkml:trace>
  <inkml:trace contextRef="#ctx0" brushRef="#br0" timeOffset="8835.5054">13735 2031 6136,'24'0'221,"9"-2"1,7-1-1,5 2 1,-11 3-1,-4-3 1,-6 1-1,-7 0 1,-6 0-1,-5 1-159,-5-1-62,-1 0 0,-1 0 0,-4-4 0,-4-7 0,-5-6 0,0-9 0,-4-8 0,8-7 0,6-3 0,4-2 0,9-3 0,9 2 0,7 1 0,11 5 0,7 7 0,11 9 0,3 9 0,5 9 0,-1 8 0,-3 11 0,-12 9 0,-11 9 0,-18 11 0,-11 11 0,-16 4 0,-10 2 0,-6-1 0,5-7 0,1-8 0,13-11 0,13-7 0,20-4 0,16-8 0,15-6 0,16-3 0,7-3 0,-6 0 0,-8-2 0,-15 2-217,-18 5-267,-11-7-317,-19 4-536,-16-2 0,-15 1 0,-15-11 0</inkml:trace>
  <inkml:trace contextRef="#ctx0" brushRef="#br0" timeOffset="10028.5736">16404 3373 1364,'0'0'106,"0"0"61,0-2 55,0 1 43,0-2 28,-1 0 18,-2 3 19,-3-1 31,-3-1 18,-5 2-35,-2 3-36,-3 0-52,0 6-46,2 2-37,4 4-8,4 3-5,6 1-11,2 2-18,2-3 5,7 0 1,5-4 7,4-2 6,9-8 11,7-1 21,3-7 1,-1-4 3,-8-7-6,-5-6-3,-9-4-3,-9-4-23,-10-2-21,-8 2-15,-6 0-20,-5 4-246,-2 9-320,16-6-1003,-17 17 0,5 3 0,3 8 0</inkml:trace>
  <inkml:trace contextRef="#ctx0" brushRef="#br0" timeOffset="11012.6299">17116 2937 7482,'0'-15'79,"0"0"0,0 0-1,0 0 1,0 9 0,0 10-1,1 10 1,2 11 0,1 7 0,2 14-79,4 11 0,-3 2 0,-1 2 0,-3 1-77,0-1-209,0-3-255,2-17-916,-3 2 0,-1-18 0,4-16 0</inkml:trace>
  <inkml:trace contextRef="#ctx0" brushRef="#br0" timeOffset="11457.6554">17508 2997 7363,'8'-22'92,"3"-5"0,6-7 0,5 1 0,4 7 0,0 10 0,9 7 0,-1 6 0,-1 10 0,-5 6-92,-8 11 0,-8 7 0,-9 10 0,-11 5 0,-12 4 0,-10 0 0,-3 0 0,-4-8 0,9-6 0,9-7 0,13-9 0,9-6 0,10-2 0,16-2 0,14-3 0,13-4 0,11-2 0,1-2 0,-5-2-204,-6-4-203,-7-3-350,-11-12-607,-16 4 0,-8-4 0,-8-1 0</inkml:trace>
  <inkml:trace contextRef="#ctx0" brushRef="#br0" timeOffset="11814.6757">18278 2992 6172,'1'-8'224,"1"-1"0,-1 1 1,2 0-1,0 7 0,6 6 1,2 9-1,8 7 0,3 12 1,4 12-225,1 4 0,-1 0 0,-3-6 0,0-7 0,-1-9 0,4-13 0,6-11 0,5-12 0,5-13 0,-1-13 0,-4-5 0,-6-12 0,-8 4 0,-8 0 0,-9 10 0,-3 10 0,-3 10-249,1 11-449,1 4-750,-9 12 0,-11 1 0,-6 6 0</inkml:trace>
  <inkml:trace contextRef="#ctx0" brushRef="#br0" timeOffset="38181.1838">8381 1771 6309,'0'-34'209,"0"-3"0,0-3 0,0 1 0,0 21 0,0 16 0,0 13 0,0 14 0,0 19 1,0 19-210,0 14 0,-2 8 0,-2 1 0,-3-7 0,-2-15 0,0-14 0,4-15 0,0-22 0,1-16 0,2-22 0,2-19 0,-2-17 0,2-16 0,4-9 0,-3-3 0,7-1 0,2 3 0,5 9 0,7 13 0,16 17 0,2 19 0,11 17 0,1 14 0,4 16 0,-3 17 0,-1 9 0,1 12 0,0 6 0,-6 5 0,-2 2 0,-10-4-119,-9-7-166,-4-2-158,-5-13-283,-9-20-597,-5-9 0,-10-12 0,-10-12 0</inkml:trace>
  <inkml:trace contextRef="#ctx0" brushRef="#br0" timeOffset="38450.1991">8388 1906 5106,'2'-3'151,"-1"-2"42,12-2 40,16-3 68,14 0 18,19-3 0,15 1 0,-4-1 0,-9 3 0,-14 3-107,-16 4-43,-14 2-195,-13 3-163,-6 3-185,-4 3-266,2-5-706,-8 9 0,1-2 0,3-7 0</inkml:trace>
  <inkml:trace contextRef="#ctx0" brushRef="#br0" timeOffset="39386.2528">16496 1995 5288,'0'-6'98,"0"5"42,0 1 64,0 8 28,0 13 65,4 13 5,-2 11 1,2 11 0,4 5 0,-3 0-125,-2-1 3,0-8-327,0-8-396,1-24-886,-4-3 0,0-13 0,-5-17 0</inkml:trace>
  <inkml:trace contextRef="#ctx0" brushRef="#br0" timeOffset="39936.2843">16462 1973 6165,'1'-40'225,"8"-9"0,5-9 0,9-6 0,5 14 0,8 16 0,3 7 0,4 9 0,-4 12 1,-4 6-226,-6 9 0,-11 11-62,-12 9-143,-9 7-32,-10 7-20,-6 2-12,-4-4-2,-4-2 0,0-3-6,5-5-14,7-3-20,8-4 54,7-1 139,13-2 59,16 0 59,12-2 41,6-1 53,8 2 58,-10 2 45,-10 1 40,-17 5 43,-9 4 39,-16 2 4,-15 2-28,-14 2-37,-10-6-30,-15-1-51,-1-9-58,6-7-39,5-3-25,15-9-25,14-1-38,12-2-294,23 0-453,-3-5-670,11 5 0,6-6 0,3-4 0</inkml:trace>
  <inkml:trace contextRef="#ctx0" brushRef="#br0" timeOffset="47604.7227">10370 4192 3202,'-8'0'135,"2"-3"81,0 2 44,-1-2 26,5-2 32,1 2 40,-1 0 27,1 2 9,1-1 15,-3 2-71,6 0-74,-3-1-95,0 1-61,3 0-18,10 0-10,14 0-29,18 1-27,26 1 5,26 2 41,25 4 28,26 2 8,9-1 15,8 2 17,-7-2-8,-16-5-21,-24 3-13,-27-1 0,-27-1-13,-28-1-55,-22-2-28,-11 1 0,-4-3 0,-2 0 0,-3 2-154,0 1-190,2 0-287,-2-9-781,-1 6 0,0-2 0,5-1 0</inkml:trace>
  <inkml:trace contextRef="#ctx0" brushRef="#br0" timeOffset="48170.7552">11549 4009 4815,'-2'-7'187,"2"-2"140,0 1 20,0-1 0,0 4-1,0 1 1,4 4 0,5 4-1,8 4 1,12 5-92,14 9-95,12 9-140,2 2-20,2 6 0,-4-3 0,-8 0 0,-8-1 0,-5-9 0,-10-4 0,-9-6 0,-5-5 0,-8-6 0,-2-1 0,-4-3 0,-3 1 0,-5 3 0,-8 2 0,-6 2 0,-8 6 0,-5 3 0,-3 3 0,-1 1 0,-1 5 0,3-1-156,7-1-227,12-4-337,9-7-666,8-4 0,6-5 0,15-7 0</inkml:trace>
  <inkml:trace contextRef="#ctx0" brushRef="#br0" timeOffset="48798.791">12545 4170 4916,'-8'-4'265,"3"-2"75,0 0 1,1 1-1,15 5 0,14-3 1,13 3-1,12 0 0,14 0 1,-1 0-129,-5 0-137,-10 3-75,-14-3-7,-11 1-86,-11-1-129,-9 2-92,-6-2-126,-7 0-159,-3-3-108,-2-4-20,-4 0 4,2 2 32,6 1 76,1 3 189,7 2 219,1 0 188,1-1 204,1 0 210,-2-1 226,0 1 85,-1 4 17,-3 3-32,1 8-71,1 10-100,-3 11-91,4 12-97,-1 9-77,1 4-50,-2 6-119,2-6-64,-1-3-156,-1-5-171,2-8-152,1-8-169,1-15-155,1-10-396,-3-8 0,-4-4 0,-9-4 0</inkml:trace>
  <inkml:trace contextRef="#ctx0" brushRef="#br0" timeOffset="49072.8068">12433 4737 2608,'-23'0'232,"-1"0"82,1-1 145,2-1 115,23 2 0,20 0-1,24-2 1,20 0 0,22 2 0,16 0-156,9-1-77,-6-2-81,-17 2-144,-22-2-116,-23 2 0,-23 1 0,-16 0 0,-11 0-63,-8 0-320,2 0-400,-14-6-609,-1 5 0,-4 0 0,2-4 0</inkml:trace>
  <inkml:trace contextRef="#ctx0" brushRef="#br0" timeOffset="54731.1305">13136 6174 3880,'-15'-3'238,"-3"1"191,-3-2 17,2 0 1,13-3 0,3 4 0,9 0-1,19 0 1,17 3 0,24 0-157,25-3-82,17 3-189,5 0-19,-5 0 0,-13 0 0,-20 0 0,-26 0 0,-27 3-54,-18-3-217,-27 5-235,-10-7-310,-20 5-492,-9-3 0,-6 0 0,6-3 0</inkml:trace>
  <inkml:trace contextRef="#ctx0" brushRef="#br0" timeOffset="54987.1451">13397 6150 4202,'0'0'203,"0"-2"142,1 2 70,2 0-1,-1 6 1,1 11 0,0 11-1,-1 13 1,-4 17 0,2 11-159,0 3-44,-1 3-142,1-3-70,0-5 0,-2-7 0,2-8-77,0-7-214,3-11-208,9-15-308,-8-5-496,1-8 0,0-4 0,-6-5 0</inkml:trace>
  <inkml:trace contextRef="#ctx0" brushRef="#br0" timeOffset="55247.16">13098 6883 3593,'-25'0'314,"-5"0"165,1 0 0,0 0 0,22 0 0,18 0 1,23 0-1,17 0 0,23 0 0,20 0-194,13 0-119,-5 2-166,-5-2 0,-12 1 0,-18-1 0,-21 2 0,-14-1-52,-12 0-203,-10 1-209,6 1-304,-5-12-562,5 6 0,6-2 0,11-10 0</inkml:trace>
  <inkml:trace contextRef="#ctx0" brushRef="#br0" timeOffset="55491.174">14385 6603 6463,'2'-4'192,"7"0"0,6-1 0,13 1 0,5 3 0,8 1-219,13 1-501,-12 3-845,-5-2 0,-12 1 0,-10 2 0</inkml:trace>
  <inkml:trace contextRef="#ctx0" brushRef="#br0" timeOffset="55654.1833">14523 6784 5956,'4'5'248,"3"4"0,9-2 1,7 2-1,3-3 0,7-2 1,-1 0-303,16-4-1424,-32 1 0,-7-1 0,-18-5 0</inkml:trace>
  <inkml:trace contextRef="#ctx0" brushRef="#br0" timeOffset="56909.2551">15486 6094 6102,'0'-21'233,"0"0"-1,3-3 0,2 3 0,11 11 0,6 20 0,11 12 0,6 19 0,3 12 0,1 17-232,-1 8 0,-6-4 0,-4-5 0,1-13 0,-5-15 0,1-16 0,5-16 0,-2-13 0,1-17 0,0-15 0,-1-15 0,-3-9 0,-3-6 0,-7-4 0,-2-1 0,-7 1 0,-4 2 0,-1 4 0,0 8 0,-4 13 0,-1 13 0,0 13-273,3 13-344,0 6-196,-1 3-484,1 16 0,1 4 0,3 7 0</inkml:trace>
  <inkml:trace contextRef="#ctx0" brushRef="#br0" timeOffset="57390.2826">16550 6363 5587,'0'1'182,"-2"2"81,-1 8 0,-4 6 0,-4 11 1,-5 10-1,-3 8 0,-3 10 0,-1 2 0,0 3-27,0-5-155,-3-6-81,4-10 0,-1-10 0,8-11 0,3-13 0,7-12 0,10-17 0,12-11 0,8-15 0,11-9 0,7-6 0,5-7 0,1-2 0,0 4 0,-4 6 0,-2 11 0,-8 17 0,-4 16 0,-6 13 0,-6 18 0,-2 15 0,-5 14 0,-8 10 0,0 11 0,-4 1 0,0 0 0,0-5 0,0-4-175,0-7-267,3-17-343,-3-18-572,1 3 0,-1-11 0,2-8 0</inkml:trace>
  <inkml:trace contextRef="#ctx0" brushRef="#br0" timeOffset="57647.2971">16545 6640 6093,'-1'-6'233,"1"-1"0,7-3 0,10 0 0,15 3 0,10 2 0,13-1 0,-3 3 0,-6 2-52,-10-1-543,-3 4-426,-23 1-609,-7-2 0,-6-1 0,-5 0 0</inkml:trace>
  <inkml:trace contextRef="#ctx0" brushRef="#br0" timeOffset="58443.3428">17326 6238 4720,'-9'0'365,"0"-1"-1,0 1-1,-1-1 3,7 2-2,2-1 0,2-1 0,12 1 1,13 0-1,14 1-172,15 2-192,15-1 0,3 2 0,-5-1 0,-9-2 0,-12 2 0,-14 0 0,-15 0 0,-10-1-58,-7 4-301,4-3-367,-8-6-683,0 4 0,-2-2 0,4-8 0</inkml:trace>
  <inkml:trace contextRef="#ctx0" brushRef="#br0" timeOffset="58863.3668">18027 5923 7234,'4'-15'106,"2"0"0,5 0 1,5 4-1,7 13 0,9 15 1,9 17-1,9 14 0,3 12 1,0 11-107,-2 5 0,-6-5 0,-6-2 0,-4-12 0,-6-12 0,-6-15 0,-1-14 0,-4-18 0,1-20 0,-2-15 0,2-12 0,-6-7 0,0-5 0,-6 0 0,1-1 0,-3-5 0,4 1 0,1 3 0,2 8 0,0 10 0,2 12 0,0 14-120,-4 11-190,2 11-194,-2 4-230,-2 5-69,-5-1-341,0 15 0,2-2 0</inkml:trace>
  <inkml:trace contextRef="#ctx0" brushRef="#br0" timeOffset="59104.3806">18987 6207 5197,'0'10'316,"0"5"0,0 3 1,-3 10-1,0 5 0,-1 4 1,1 7-1,1 6 0,2 3 0,0-3-168,2-6-148,-2-8-136,0-6-280,12-22-1111,-11-4 0,3-8 0,0-14 0</inkml:trace>
  <inkml:trace contextRef="#ctx0" brushRef="#br0" timeOffset="59563.4069">19003 6213 5823,'4'-18'261,"3"-3"-1,11 0 0,5-4 0,5 11-1,6 11 1,0 0 0,-2 6-79,-7 9-133,-11 5-287,-8 5-91,-9 5-58,-6 4-43,-5 1-16,-6-2-7,0-3 0,2-2 3,2-5 87,8-4 158,5-7 102,1 0 125,7-3 114,3-1 93,8 2 138,3 0 88,6 4 0,0 3-3,1 1-8,-5 2-25,-2 1-47,-8-1-63,-5 3-53,-3-1-53,-12 2-121,-10 3-81,-11-4 0,-9 0 0,-13-3 0,2-5 0,5-3-194,7-4-222,21-3-341,3-23-607,9 13 0,5-1 0,3-3 0</inkml:trace>
  <inkml:trace contextRef="#ctx0" brushRef="#br0" timeOffset="60317.45">16291 7285 5796,'-27'-3'16,"-1"0"29,4 0 156,2-1 39,39 2 1,28 2 0,35-3-1,38 6 1,39-1 0,40-2-13,31 0-3,30 2-31,14-4-152,11 2-42,0 0 0,-15 0 0,-16 2 0,-27 2 0,-41 0 0,-39 1 0,-44 0 0,-43-1 0,-32-1 0,-18-3 0,-16 0 0,-10 0-164,-5 0-323,0-3-272,3 1-597,-6 0 0,9 2 0,10-1 0</inkml:trace>
  <inkml:trace contextRef="#ctx0" brushRef="#br0" timeOffset="60931.4851">17862 8111 3640,'-3'-7'294,"0"1"158,1 0 22,-3 0 0,4 6 0,1 11 0,-2 11 0,2 10 0,0 11 0,2 8-189,-1 5-105,1-4-158,-1-1-121,-1-6-208,2-7-205,6-23-942,-12-3 0,-2-11 0,-4-14 0</inkml:trace>
  <inkml:trace contextRef="#ctx0" brushRef="#br0" timeOffset="61361.5097">17790 7914 5974,'10'-35'246,"10"-5"0,11 0 1,9-2-1,12 23 0,6 16 1,1 8-1,2 10 0,-10 8 1,-12 6-360,-18 12-146,-14 1-26,-24 3-7,-18 1-3,-15-2 1,-9-5 30,-11-6 49,5-8 108,9-8 105,11-5 114,13-2 147,15-1 26,10 3 7,18 5 4,20 1-3,15 5-29,13 4-49,13 4-108,6-1-104,-9 0-3,-5 1 0,-12-3 0,-12-3 0,-14-4 0,-6-5 0,-8-5 0,-8-2-240,2-3-335,3-12-900,-8 4 0,-1-5 0,3-8 0</inkml:trace>
  <inkml:trace contextRef="#ctx0" brushRef="#br0" timeOffset="67628.8682">19915 7132 6933,'0'2'-42,"6"1"24,8 2 14,7 3 22,8 1 4,11-1 9,3 0 5,2 0 4,-2-2-34,-2 0-112,-1 3-302,-11-9-253,-10 3-508,-9 0 0,-7 0 0,-15-1 0</inkml:trace>
  <inkml:trace contextRef="#ctx0" brushRef="#br0" timeOffset="67822.8793">20062 7474 5509,'0'1'285,"2"-1"1,1 0-1,3 0 1,6 2-1,9-4 1,11 2-221,18 2-511,12-5-922,-1 3 0,-2-1 0,0-8 0</inkml:trace>
  <inkml:trace contextRef="#ctx0" brushRef="#br0" timeOffset="68494.9175">21651 6687 4842,'0'-17'248,"0"-8"101,1-7-1,4-6 0,9 3 1,2 2-1,10 3 0,7 3 0,7 5 1,7 7-136,6 8-112,2 4-101,-6 13 0,-7 7 0,-15 12 0,-17 11 0,-14 11 0,-19 6 0,-10 8 0,-11 1 0,-2-5 0,4-8 0,10-6 0,14-13 0,12-7 0,18-8 0,18-6 0,16-5 0,15-5 0,9-2-194,5-1-134,-7-1-134,-7-3-271,-18-8-561,-14 0 0,-16 0 0,-7-5 0</inkml:trace>
  <inkml:trace contextRef="#ctx0" brushRef="#br0" timeOffset="68971.9448">22458 6520 6186,'0'-16'223,"0"1"0,0 0-1,0 2 1,0 9 0,0 9-1,0 10 1,0 12 0,0 10 0,0 14-223,0 6 0,0 2 0,5-1 0,7-4 0,7-7 0,8-10 0,12-7 0,4-12 0,1-12 0,3-8 0,-3-12 0,-7-8 0,-5-8 0,-6-6 0,-10-1 0,-10-2 0,-3 6 0,-3 3 0,-2 10 0,2 7 0,0 9 0,-1 8 0,-4 16 0,-3 10 0,1 15 0,-2 14 0,3 9-56,2 6-285,7-1-381,-3-7-692,1-6 0,0-13 0,5-18 0</inkml:trace>
  <inkml:trace contextRef="#ctx0" brushRef="#br0" timeOffset="69218.9591">23270 6858 8191,'19'-6'0,"13"-1"0,13-1 0,8 0 0,9 3 0,-5 1 0,-5 4 0,-8 0 0,-12-3-208,-13 6-386,-12-13-883,-11 8 0,-6 1 0,-1-4 0</inkml:trace>
  <inkml:trace contextRef="#ctx0" brushRef="#br0" timeOffset="69443.972">24019 6567 7461,'0'-6'81,"0"-1"0,0 3 0,1 6 0,0 14 0,4 15 0,0 12 0,0 11 0,1 12-15,-4 4-401,4 1-336,-4-18-762,-2 2 0,0-12 0,3-16 0</inkml:trace>
  <inkml:trace contextRef="#ctx0" brushRef="#br0" timeOffset="69839.9947">24363 6720 8159,'15'-18'4,"9"-5"-1,8-2 1,9-1-1,0 9 1,1 10-1,-2 3 1,0 7-1,-10 5 1,-11 6-4,-9 6 0,-12 7 0,-15 4 0,-10 5 0,-3 0 0,-1-1 0,5-4 0,13-4 0,9-3 0,12-4 0,17 1 0,13-4 0,12-2 0,11-2 0,1-4 0,-6-2-30,-11-2-232,-12 0-219,-7-3-295,-17 0-552,-18 3 0,-17 2 0,-14 2 0</inkml:trace>
  <inkml:trace contextRef="#ctx0" brushRef="#br0" timeOffset="70255.0184">22206 7575 6076,'-18'-1'97,"2"1"117,3 0-1,1-2 1,24 2-1,25 0 1,34 0-1,35-2 1,44 2-1,42 0-20,31 0-76,20 0-117,11 2 0,7 0 0,-6 0 0,-11-2 0,-32 3 0,-42 0 0,-43-3 0,-43 0 0,-47 4 0,-22-4 0,-11 1 0,-5-1 0,-6 3-213,-4 2-245,4-13-1046,-6 17 0,3-1 0</inkml:trace>
  <inkml:trace contextRef="#ctx0" brushRef="#br0" timeOffset="71565.0931">22871 8199 3954,'-3'-11'132,"3"-5"70,0-8 128,7-8 88,10-1 13,6 2 1,14-1-1,7 4 0,5 3 0,3 7-75,3 4-56,-4 8-72,-7 5-126,-9 9-89,-12 9-13,-14 5 0,-15 10 0,-18 10 0,-16 4 0,-10 1 0,-5 1 0,-2-2 0,7-2 0,10-4 0,11-4 0,7 0 0,14-1 0,8-5 0,17-1 0,16-4 0,13-5 0,12-6-45,11-6-274,11-6-436,-8-14-659,-5-2 0,-10-7 0,-8-7 0</inkml:trace>
  <inkml:trace contextRef="#ctx0" brushRef="#br0" timeOffset="71924.1139">23604 8167 5044,'0'-4'109,"-4"1"184,0 1 26,-5 4 1,-3 6-1,-7 11 1,1 9-1,0 11 1,3 11-1,4 3-47,8 6-62,6-2-183,13-4-27,12-7 0,13-10-50,13-12-147,9-12-36,2-7-6,-1-16 6,-5-13 8,-11-10 18,-15-10 27,-16-10 5,-15-2-5,-15-1 49,-15 5 136,-6 4-11,-7 8-158,7 10-290,-2 3-650,11 16 0,13 3 0,15 4 0</inkml:trace>
  <inkml:trace contextRef="#ctx0" brushRef="#br0" timeOffset="72301.1354">24151 8182 6255,'-7'-3'215,"-3"3"0,-7 3 0,-4 6 0,-2 11 0,2 8 0,9 11 0,6 12 0,9 6 1,12 3-216,12-1 0,11-4 0,11-11 0,7-11 0,6-15 0,3-12 0,-3-18 0,-6-15 0,-10-15 0,-21-12 0,-15-8 0,-24-4 0,-21 0 0,-17 8 0,-7 7 0,-7 13-51,7 18-492,14 6-976,10 20 0,19 9 0,18 4 0</inkml:trace>
  <inkml:trace contextRef="#ctx0" brushRef="#br0" timeOffset="72792.1635">25552 7588 7543,'1'-9'72,"-1"2"0,3-1 0,6 0 0,5 4 0,11 4 0,11 0 0,4 0 0,8 2 0,-2 1-283,0 3-446,-11-4-807,-19-3 0,-10 4 0,-18-3 0</inkml:trace>
  <inkml:trace contextRef="#ctx0" brushRef="#br0" timeOffset="72981.1743">25643 7836 6319,'4'4'208,"9"-1"0,9 3 0,9-2 0,9 0 0,0-4 0,-7 0-55,-3-1-592,-19-5-1017,-10 5 0,-10-8 0,-12-1 0</inkml:trace>
  <inkml:trace contextRef="#ctx0" brushRef="#br0" timeOffset="79182.529">26905 7279 3610,'1'0'40,"-1"-1"20,0-2 20,0 2 10,0 1 0,0-2-7,0 2 12,-3 4 22,0 7 43,-3 9 29,-2 12-1,-2 11-10,3 11 39,2 2 22,5 2 37,7-2 46,14-5 19,10-5 2,14-11-42,16-9-55,9-16-52,6-10-43,-6-13-61,-8-16-38,-17-13-19,-17-6-2,-21-12-5,-19-6-26,-18-4 0,-18 5 0,-12 1 37,-16 8 36,-1 14-40,0 18-161,5 15-156,13 22-228,20 12-900,11 16 0,20 7 0,15 4 0</inkml:trace>
  <inkml:trace contextRef="#ctx0" brushRef="#br0" timeOffset="79400.5414">27524 7521 8191,'1'0'0,"1"-1"0,-1 1 0,4 0 0,2 0 0,7 4 0,11 3-417,8-5-1137,10 8 0,5 0 0,-3-5 0</inkml:trace>
  <inkml:trace contextRef="#ctx0" brushRef="#br0" timeOffset="79829.5659">28221 7275 8191,'-7'-1'0,"-3"1"0,-6 0 0,-9 1 0,-3 6 0,-3 10 0,-2 11 0,3 8 0,4 11 0,6 4 0,9 1 0,7 0 0,7-3 0,12-3 0,14-8 0,17-8 0,13-12 0,10-8 0,7-13 0,1-12 0,-10-10 0,-14-8 0,-15-7 0,-21-9 0,-20-3 0,-17-1 0,-13 2 0,-10 6-173,-3 15-305,-2-3-332,0 19-536,10 12 0,15 2 0</inkml:trace>
  <inkml:trace contextRef="#ctx0" brushRef="#br0" timeOffset="80322.5941">29083 7154 7736,'-4'0'-51,"-8"5"54,-8 4 30,-7 8 7,-5 9 0,-4 13 0,1 10 0,3 9 0,6 5 0,9 2 55,10 3-4,7-4-54,10-3-30,13-4-7,12-7 0,15-11-56,17-10-61,4-12-7,3-13 10,-10-11 25,-18-11 54,-18-12 35,-15-6 0,-19-6 0,-16-1 0,-8-1 55,-12 7 62,-7 8-6,-6 11-194,3 9-188,18 8-502,-6 8-589,17 5 0,16 0 0,14 1 0</inkml:trace>
  <inkml:trace contextRef="#ctx0" brushRef="#br0" timeOffset="84870.8544">26232 8901 4007,'0'0'142,"0"0"104,0 0 157,0-2 22,3 4-1,3-4 1,11 2 0,7 2-1,8-2-26,3 5-171,1-1-219,-4 3-277,2-6-518,-2 3-512,-18 0 0,-8-1 0,-7-2 0</inkml:trace>
  <inkml:trace contextRef="#ctx0" brushRef="#br0" timeOffset="85046.8644">26366 9142 8191,'9'3'0,"4"2"0,7-1 0,6-1 0,4 2 0,3-1-377,12-5-1185,1-2 0,1 4 0,0-2 0</inkml:trace>
  <inkml:trace contextRef="#ctx0" brushRef="#br0" timeOffset="85871.9114">27856 8676 4033,'-3'-9'118,"-7"-1"76,-2-3 87,-3 1 71,-11 5 55,-1 4 13,-4 6-1,-7 8 1,-2 8-1,-1 11-37,0 12-80,3 10-77,3 11-86,5 3-72,10 2-54,11 0-13,11-3 0,16-8 0,16-12 0,12-9 0,13-16 0,9-11 0,0-11-32,-8-13-29,-13-7 5,-17-9 41,-16-1 15,-21-6 0,-19 1 0,-19 1 0,-9 5 0,-10 6 0,1 3 32,6 10 29,12 6-55,12 8-344,19 10-404,18 1-667,6 8 0,15 3 0,14 0 0</inkml:trace>
  <inkml:trace contextRef="#ctx0" brushRef="#br0" timeOffset="86326.9377">28312 8764 5616,'-8'-11'275,"-7"0"0,-6 1 0,-10 4 0,2 10 0,-5 12 1,-1 10-1,3 11 0,6 9 0,12 9-176,5 3-99,12 2 0,14-3 0,9-3 0,8-11 0,9-11 0,9-11 0,4-14 0,3-12 0,-4-12 0,-7-11 0,-8-10 0,-16-11 0,-13-7 0,-11-5 0,-16-1 0,-13 5 0,-7 9 0,-9 14 0,-5 17-153,1 17-220,11 15-274,11 1-756,14 2 0,11 13 0,18-3 0</inkml:trace>
  <inkml:trace contextRef="#ctx0" brushRef="#br0" timeOffset="86992.9758">29044 8874 8191,'3'0'0,"3"-2"0,1 4 0,3 5 0,-3 11 0,-1 13 0,-1 10 0,-2 10 0,-2 0 0,-2-1 0,-4-6 0,-2-7 0,1-11 0,-4-12 0,6-9 0,1-19 0,9-15 0,5-8 0,8-9 0,6-8 0,6 2 0,3 2 0,0 6 0,3 10 0,1 5 0,0 13 0,3 10 0,-2 7 0,-4 8 0,0 8 0,-6 7 0,-3 7 0,-3 10 0,-7 1 0,-2-1 0,-4-3 0,-4-9 0,-3-4 0,0-11 0,2-10 0,-2-7 0,6-9 0,4-10 0,3-8 0,4-4 0,-1-4 0,3-1 0,-1 5 0,-2 3 0,1 6 0,5 5 0,6 8 0,7 8 0,6 4 0,3 7 0,1 10 0,-12 8 0,-7 8 0,-13 6 0,-10 7-226,-6 2-246,0-10-331,-9 1-535,1-4 0,7-11 0</inkml:trace>
  <inkml:trace contextRef="#ctx0" brushRef="#br0" timeOffset="87510.0053">30686 8935 8191,'0'-7'0,"0"-1"0,0 5 0,-2-1 0,-4 11 0,-8 17 0,-3 8 0,-6 11 0,-2 10 0,2 1 0,4-4 0,2-8 0,5-9 0,4-11 0,4-10 0,2-12 0,5-9 0,7-16 0,5-11 0,8-10 0,4-12 0,5-2 0,1-5 0,-1-3 0,0-3 0,-1 6 0,-2 5 0,-4 12 0,-8 15 0,-3 14 0,0 11 0,0 8 0,3 11 0,6 13 0,3 10 0,2 14 0,-2 11 0,-2 5 0,-3 2 0,-1 0 0,-7-4 0,1-3-222,-2-6-253,3-17-329,-10-9-534,-2-8 0,-6-12 0</inkml:trace>
  <inkml:trace contextRef="#ctx0" brushRef="#br0" timeOffset="87683.0152">30627 9058 7277,'11'-4'102,"11"1"-1,13-4 1,16 3-1,7 3 1,7 1-1,0 0-314,2-3-490,-23-3-691,-26-5 0,-26-1 0</inkml:trace>
  <inkml:trace contextRef="#ctx0" brushRef="#br0" timeOffset="89140.0986">27624 7586 555,'0'0'116,"0"0"35,0 0 29,0 0 30,0 0 36,0 0 34,0 0 33,0 0 30,0 0 40,0 0-20,0 0-31,0 0-28,0 0-31,-2 0-28,1 0-27,-1 0-25,-1 1-29,2 2-24,1-1-35,-2 2-40,2-1-20,0-2-10,0 1-17,2-2-52,4 0-70,1 0-20,2 0-9,1 0-11,0-2-7,-4 1-1,-3-4 1,-2-1 19,-1 0 58,0 3 74,0-1 77,-1 3 20,-1-1 10,-1 2 10,0 0 3,-1 2 1,-1 2-3,4 0-17,0 2-35,1 1-22,0-2-14,0-1-18,1-2-22,0-1-3,2-1-5,0-1-6,-1-3 2,-1-2 4,-1-2 5,0-1-10,0 0-122,3 0-298,3 2-428,-7 5 0,2 3 0,2 2 0</inkml:trace>
  <inkml:trace contextRef="#ctx0" brushRef="#br0" timeOffset="93998.3764">27258 10122 4463,'-11'-3'169,"-1"1"93,3-2 121,2-1 1,7 4 0,16 0 0,16-1 0,18 4 0,21-2 0,30 0-112,22-2-56,19 4-94,12-1-122,11-1 0,-2 0 0,-6 0 0,-11-3 0,-19-2 0,-25-1 0,-28 2 0,-26-3 0,-28 1 0,-13 2 0,-12 4-193,-10 0-268,-2-6-1047,-19 12 2,-11 2-1,-10 1 0</inkml:trace>
  <inkml:trace contextRef="#ctx0" brushRef="#br0" timeOffset="94913.4288">19024 10935 4252,'-29'-3'187,"-4"0"49,-4 0 89,-1-2 85,21 2-1,10-1 1,14 4-1,18-3 1,24 3-1,18 0-156,22 3-30,9 1-49,-6 0-90,-10 3-84,-17 3-206,-11 1-226,-10-4-316,-22-2-613,-13 5 0,-19-4 0</inkml:trace>
  <inkml:trace contextRef="#ctx0" brushRef="#br0" timeOffset="95147.442">19265 10981 4828,'-5'-5'328,"-1"-2"22,2-2-1,-1 3 2,5 3 0,0 2-1,2 6 0,-2 12 1,1 12-1,4 14-140,0 16-187,4 9-23,-2 5 0,-1 4 0,-5-4 0,1-2-242,-2-7-208,-3-15-284,-4-10-619,-9-12 0,-6-6 0</inkml:trace>
  <inkml:trace contextRef="#ctx0" brushRef="#br0" timeOffset="95403.4567">18890 11671 5543,'-12'-1'282,"1"-1"0,-1 1 1,4 1-1,15 0 0,17 0 1,19 0-1,17 0 0,21 0 0,13 0-174,-2 0-108,-4 0 0,-12 0 0,-17 0 0,-16 0-145,-14 0-185,-10 3-247,-10-6-850,-6 0 0,-1 3 0,2-7 0</inkml:trace>
  <inkml:trace contextRef="#ctx0" brushRef="#br0" timeOffset="95650.4709">20314 11319 8191,'3'-2'0,"4"-1"0,3 0 0,14-1 0,10 2 0,10 1-292,22 1-505,-4 0-623,-6 3 0,-13 0 0,-21 1 0</inkml:trace>
  <inkml:trace contextRef="#ctx0" brushRef="#br0" timeOffset="95826.481">20484 11592 6514,'24'4'186,"13"1"0,9 2-65,16 2-377,9-9-362,-6-2-608,-2-2 0,1-3 0,2-16 0</inkml:trace>
  <inkml:trace contextRef="#ctx0" brushRef="#br0" timeOffset="96658.5286">22080 10938 6762,'-19'-9'159,"-10"4"0,-8 0-1,-7 7 1,5 19 0,0 15-1,2 18 1,5 24 0,7 15 0,14 12-159,8-1 0,14-7 0,15-14 0,16-20 0,6-18 0,15-20 0,4-16-38,-3-17-10,-10-14 0,-12-10 40,-22-8 8,-20-7 0,-20-2 0,-23 7 0,-13 5 0,-12 11 0,-5 11 38,7 11 10,9 8-61,20 8-337,26 7-372,15-30-688,23 30 0,21-5 0</inkml:trace>
  <inkml:trace contextRef="#ctx0" brushRef="#br0" timeOffset="97021.5494">22533 11182 7126,'-27'-10'118,"-11"-1"0,-7 5 1,-7 2-1,17 20 0,8 14 1,13 15-1,14 14 0,17 8 1,19 4-119,14-4 0,13-8 0,7-15 0,8-10-85,-4-20-14,-7-12 14,-14-14 38,-18-17 47,-20-12 0,-22-13 0,-22-9 0,-15-4 0,-10 0 0,-2 7 85,-1 12-155,11 17-384,22 7-1033,6 15 0,12 13 0,14 6 0</inkml:trace>
  <inkml:trace contextRef="#ctx0" brushRef="#br0" timeOffset="97855.5971">23341 11078 6760,'3'0'-73,"5"5"16,3 9 93,1 8 42,-1 14 31,0 16 11,-5 10 0,0 1 3,-4 2 4,-1-8 69,-1-11-6,0-13-42,0-13-131,-1-13-63,-2-10-38,1-14 3,1-12 25,-1-7 50,8-8 15,8-4 2,8 0 8,12 2 25,7 4 40,4 4 20,3 8 6,-6 8-12,-1 12-27,-3 11-51,-3 14-20,-4 9 0,-3 11 0,-7 7 0,-6 7 0,-8-3 0,-4-2-6,-3-7-93,-4-8-101,-5-9-42,3-12-13,-1-8-1,1-12 6,5-12 16,8-10 24,5-7 39,8-5 123,7-2 130,11 3 118,11 0 42,7 6 13,5 7 1,4 11-6,-4 11-16,-11 17-25,-12 16-37,-12 14-118,-14 11-67,-7 13-226,-7 6-193,-2-7-339,4-9-572,-13-8 0,6-14 0,4-16 0</inkml:trace>
  <inkml:trace contextRef="#ctx0" brushRef="#br0" timeOffset="98369.6265">24925 11157 8191,'-4'0'0,"-5"8"0,-7 14 0,-4 12 0,3 13 0,-8 15 0,4 4 0,2-2 0,3-4 0,3-8 0,4-16 0,2-9 0,6-18 0,-1-10 0,5-17 0,7-14 0,0-11 0,6-13 0,7-10 0,3-6 0,3-2 0,1 1 0,-1 7 0,-1 11 0,-2 14 0,1 19 0,3 18 0,-1 20 0,3 14 0,-2 15 0,-2 8 0,-8 11 0,-1 4 0,-2 3-42,2 0-355,8-16-403,-7 2-590,-5-15 0,-3-12 0,-5-13 0</inkml:trace>
  <inkml:trace contextRef="#ctx0" brushRef="#br0" timeOffset="98556.6372">24867 11497 5358,'5'-6'229,"12"-2"64,16 1 0,16-1 0,15 5 0,10 2-47,0 4-520,-13-13-1072,-19 10 0,-23-3 0,-25-3 0</inkml:trace>
  <inkml:trace contextRef="#ctx0" brushRef="#br0" timeOffset="101898.8283">4865 11880 3868,'-10'-2'120,"0"0"30,-6-5 53,0-2 148,5 2 92,2-5-1,3 1 1,5 3 0,1 4-1,4 0-103,15 2-17,24 2-29,22 0-53,29-2-148,21 2-92,10 0 0,-7 2 0,-14-2 0,-17 2-8,-22-1-273,-21 4-203,-16-4-286,-23 1-559,-17 4 0,-20-6 0,-12 0 4523,-7 1-3903,1 1 129,4-2 118,14-2 110,8 1 89,6 1 80,7-3 355,8 0 164,2 1 244,1 7 23,0 7-78,1 13-127,-1 19-121,-3 16-101,3 16-76,-3 11-70,0 4-53,0-2 39,3-6 39,-1-10-72,1-11-70,1-11-83,1-8-88,-2-10-58,-2-6-16,-6-9-3,-12-4-25,-9-2 8,-10-6 24,-10 0 108,-2-3 135,2 2 154,6-3 160,8 0 156,11-2 52,11 0 59,8 0-3,7-2-10,11 2-21,16 0-35,21 0-70,21 0-74,24-2-69,9 0-107,0-4-49,-11-2-58,-16 2-239,-16-1-233,-8-10-857,-17 8 0</inkml:trace>
  <inkml:trace contextRef="#ctx0" brushRef="#br0" timeOffset="102189.845">6289 12264 8191,'14'-9'0,"1"-1"0,5 0 0,9-2 0,-2 5-330,12 7-420,-6-12-672,-1 12 0,-10 3 0,-11-2 0</inkml:trace>
  <inkml:trace contextRef="#ctx0" brushRef="#br0" timeOffset="102273.8498">6504 12460 5935,'6'3'214,"8"4"22,9-1 0,12-1 0,14-1-339,24-8-1247,-8 1 0,2-10 0,-1-4 0</inkml:trace>
  <inkml:trace contextRef="#ctx0" brushRef="#br0" timeOffset="102901.8857">8082 11814 5664,'-7'-8'277,"2"3"1,1-3-1,2 0 1,17 3-1,15 0 1,18-1-1,15 0 1,20-3-1,4 0-247,-1 3-142,-7 1-136,-15 2-117,-18 3-206,-13-4-808,-23 4 0,-15 0 0</inkml:trace>
  <inkml:trace contextRef="#ctx0" brushRef="#br0" timeOffset="103421.9154">8323 11846 8083,'2'8'-109,"-2"6"1,0 8-13,2 16 23,0 7 4,3 12 6,4 7 14,1 10 30,-1 2 10,2 2 105,-2-3 1,-3-9-50,-3-8-117,2-13-125,-3-11-143,-2-9-74,-10-11-60,-9-6-40,-13-4-9,-11-4 44,-13-2 67,1 2 127,0-2 210,8 1 164,10-2 179,11 1 146,15-2 67,8 1-8,10 3 86,19 0 2,19 0-66,23 0-78,27 0-80,13-3-62,5 0-39,-10-3-80,-15 3-20,-22-1 17,-23 2-158,-17 1-287,-13 2-139,-10 2-189,-1-3-117,10-3-429,-9 3 0,5-4 0</inkml:trace>
  <inkml:trace contextRef="#ctx0" brushRef="#br0" timeOffset="104058.9519">8873 12267 7014,'-4'-16'131,"-1"-5"0,4-4-1,-1-4 1,14 6 0,11 2-1,12 3 1,15-2 0,14 6 0,5 7-131,3 3 0,-8 6 0,-8 9 0,-15 4-3,-14 6-8,-14 8 11,-8 4 0,-11 3 0,-8 3 0,-6 2 0,-5 2 0,-4 0 0,3-3 0,7 0 3,6-3 8,9-3-11,6-3 0,13-2 0,8-3 0,13-3-11,7-4-114,6-4-107,2-3-81,-5-5-108,-2-5-272,-6-11-586,-20 0 0,-7-9 0,-11-4 0</inkml:trace>
  <inkml:trace contextRef="#ctx0" brushRef="#br0" timeOffset="104231.9617">9202 12487 7054,'0'-3'-10,"6"-1"-101,13-1-42,18-1-21,18 0-92,19 1-234,17-12-169,1 2-365,-1-1 0,-3-4 0,-8-2 0</inkml:trace>
  <inkml:trace contextRef="#ctx0" brushRef="#br0" timeOffset="104493.9767">10100 12154 5807,'-4'-7'119,"2"1"121,-2-5 3,3 3 0,4 3 0,10 2 0,11-1 0,15 3 1,22-1-1,11 2-47,9 0-72,-7-1-121,-10 1-3,-17 0-213,-17 1-204,-14 1-211,-10-6-758,-18 4 0,-8 0 0,-12-5 0</inkml:trace>
  <inkml:trace contextRef="#ctx0" brushRef="#br0" timeOffset="104745.9911">10203 11884 8008,'0'-6'20,"-2"0"0,2 3-11,2 0 12,4 13-1,2 10 0,1 10 0,8 15 1,3 15-1,3 9-20,5 6-229,1 3-166,2-4-208,3-16-200,-5-14-426,-2-5 0,3-16 0,1-17 0</inkml:trace>
  <inkml:trace contextRef="#ctx0" brushRef="#br0" timeOffset="105445.0312">11147 11908 8191,'17'-4'0,"18"-2"0,14 0 0,16-2 0,9 0 0,-3 1 0,-5 1 0,-10 3 0,-8-2-169,-15 4-108,-11 1-105,-14 0-102,-9 0-79,-9 0-12,-9 0-6,-4 0 1,-2 0 3,-4 0 2,0 0 206,5 0 172,1 0 161,7 0 187,2 0 144,6 0 41,5 0 9,3 0 26,0 1 74,2 6 39,-2 7-8,0 8-40,0 13-56,0 8-71,0 15-69,0 5-7,1 6-8,4 3-16,-1 5-86,3-9-57,0-5-78,-1-5-138,-4-9-58,-1-9-84,-7-5-110,-9-6-80,-6-6-26,-9-6-20,-9-5 17,-1-5 75,-1-5 141,-1 0 199,8-4 132,8 0 208,7 0 184,9 0 61,7-1 29,4 1 11,12 2-9,11-1-59,16 1-92,15 0-85,14-1-74,11-1-137,2-1-73,-3 3-135,-5-3-144,-11 3-160,-8-2-326,-23-24-549,-12 18 0,-11-4 0,-6-5 0</inkml:trace>
  <inkml:trace contextRef="#ctx0" brushRef="#br0" timeOffset="105842.0539">12111 12219 7255,'0'-5'104,"0"-1"0,0 2 0,0-2 0,0 5 0,0 1 0,0 7 0,0 7 0,0 8 0,0 9-104,0 13 0,0 7 0,0 0 0,0 2 0,0-2 0,0-4 0,2-7 0,1-7 0,3-10 0,2-7 0,7-5 0,9-5 0,15-3 0,15-1 0,12-4 0,10 2 0,-2-3 0,-12 3-370,-2 0-414,-40 0-623,-25-2 0,-22-2 0,-34-8 0</inkml:trace>
  <inkml:trace contextRef="#ctx0" brushRef="#br0" timeOffset="114139.5284">8372 14616 1622,'-13'-5'4,"-1"-2"6,-6 2 92,-2-2 83,3 4 48,2 1 43,1-1 67,3 0 60,3-1 83,4-1 169,4 1-2,1-1-6,11 1-92,15 0-82,14-1-49,17 0-43,18 3-67,8 0-60,0 0-83,-5 1-226,-8 1-155,-11 3-129,-15-1-205,-11-1-203,-15-2-55,-11 2-296,-13-4 0,-12 0 0,-8 1 0</inkml:trace>
  <inkml:trace contextRef="#ctx0" brushRef="#br0" timeOffset="114320.5388">8681 14532 3992,'-1'0'57,"-1"0"16,2 6 20,-1 6 16,1 10 19,3 10 6,-1 14 8,4 5 3,0 9-3,1 4-115,-1 2-203,3-12-289,-3 1-415,-3-12 0,-2-6 0,-10-11 0</inkml:trace>
  <inkml:trace contextRef="#ctx0" brushRef="#br0" timeOffset="114581.5537">8299 15200 5414,'0'1'45,"1"2"59,4-3 175,12 0 1,14 0-1,20 0 1,15 0-1,16 0-212,9 1-449,-12-6-164,-6 2-673,-15-1 0,-16-2 0,-13-4 0</inkml:trace>
  <inkml:trace contextRef="#ctx0" brushRef="#br0" timeOffset="114921.5732">9111 14829 7345,'3'-14'94,"6"-4"0,2-1 0,5-2 0,9 7 0,5 8 0,10 3 0,4 3 0,-2 7 0,-3 6-94,-11 1 0,-14 8 0,-11 5 0,-14 6 0,-10 1 0,-10 8 0,-2-1 0,-4-1 0,5-2 0,7-4 0,11-4 0,8-5 0,9 2 0,8-4 0,8-3 0,9-2 0,5-3-174,9-2-205,4-5-287,0-11-728,-5 0 0,-10-4 0,-9-5 0</inkml:trace>
  <inkml:trace contextRef="#ctx0" brushRef="#br0" timeOffset="115103.5836">9219 15069 6168,'0'-8'225,"2"2"0,7-2-1,15-2 1,21 7 0,23-1-516,16-19-1109,2 11 0,-5 1 0,-12-3 0</inkml:trace>
  <inkml:trace contextRef="#ctx0" brushRef="#br0" timeOffset="115989.6343">9939 14930 5967,'8'-7'162,"1"0"10,4-2-8,4 3-9,0 9-1,1 9 7,2 13 18,-1 10 5,1 11 5,-4 5-121,-6 0-33,-4-3-7,-5-4 10,-1-8-22,-3-9-35,2-11 3,-1-8-10,-2-10-8,1-13 11,2-12 37,-1-7 24,5-11-2,4-10-3,5-1 30,5 2 38,8 6-11,2 9-8,6 11 3,4 12-16,0 12-43,2 7-26,0 10 0,-4 10 0,-6 5 0,-6 9 0,-7 1 0,-6-2 0,-3-4 0,-6-7 0,1-7 0,-4-7 0,2-5 0,0-5 0,2-7 0,-2-5 0,3-8 0,5-9 0,5-8 0,6-3 0,4-1 0,5 5 0,3 3 0,4 8 0,1 8 0,2 9 0,-1 11 0,-7 14 0,-8 14 0,-4 11 0,-11 9-60,-4 4-176,-2 1-178,-2-11-366,1-7-560,-5-6 0,1-12 0,1-12 0</inkml:trace>
  <inkml:trace contextRef="#ctx0" brushRef="#br0" timeOffset="116659.6726">11237 14947 7435,'-3'-9'84,"-5"0"0,-6 0 0,-3 2 0,-3 6 0,-6 11 0,-2 8 0,3 9 0,4 4 0,4 8-84,8 6 0,6-5 0,6 0 0,6-5-80,8-6-84,4-8-41,6-12 2,3-6 6,-1-12 13,-2-11 18,-5-10 26,-8-5 56,-2-12 58,-9-2 105,-2 0 85,-2 3 41,-2 5-2,0 9-6,1 12-12,1 8-20,-1 6-25,2 5-56,0 5-57,2 10-27,-2 6 0,6 8 0,2 6 0,11 4 0,3-4 0,5-5 0,1-5-80,-4-7-60,-2-12-51,-3-5-3,-1-9 19,-2-11 68,-3-9 107,-1-4 0,-1-9 0,-3 2 0,-1 3 79,0 10 61,2 6 51,1 9 4,8 7-21,11 7-66,10 6-108,9 7 0,9 10 0,-3 4 0,-3 8 0,-3 0 0,-5-2-210,-6-2-240,-2-12-294,0-10-613,-12-8 0,-8-10 0,-6-13 0</inkml:trace>
  <inkml:trace contextRef="#ctx0" brushRef="#br0" timeOffset="116839.6829">12078 14880 6755,'0'-11'160,"-1"0"-1,-7 1 1,-7 3-1,-8 13 1,-10 13-1,-11 15 1,-8 13-1,-1 14 1,5 7-506,13-6-445,5-1-619,10-4 0,13-13 0,4-13 0</inkml:trace>
  <inkml:trace contextRef="#ctx0" brushRef="#br0" timeOffset="117565.7244">12676 14770 3081,'-4'0'312,"1"0"159,-1-1 62,1 1-1,4 0 0,3 0 1,11-1-1,15 1 0,18 0 0,18 0-212,12 0-101,6 0-157,-2 0-62,-8 0 0,-14 0 0,-15 0 0,-19 0-260,-14 0-262,-14-11-269,-16 0-532,-11-1 0,-6-4 0,-4-15 0</inkml:trace>
  <inkml:trace contextRef="#ctx0" brushRef="#br0" timeOffset="117767.736">12988 14508 6269,'0'-8'214,"1"3"-1,-1 0 1,2 0-1,-1 13 1,5 11-1,4 14 1,0 11-1,2 14 1,2 10-214,-1 5-25,0 4-296,10-1-440,-1-16-655,7-4 0,11-20 0,12-17 0</inkml:trace>
  <inkml:trace contextRef="#ctx0" brushRef="#br0" timeOffset="118400.7722">13831 14323 6154,'3'-12'226,"6"-2"0,11 0 1,14-3-1,20 6 0,12 7 1,7 3-1,-3-1 0,-4 4 1,-19-2-286,-14 3-357,-14-2-291,-16-7-694,-19 9 0,-13 0 0,-13-3 4883,0 1-4041,-1 4 140,10-6 137,8-5 128,9-3 154,6-1 0,3 5 58,4 0 358,3 6 290,3 10 17,-1 13-164,4 11-140,2 11-138,2 13-126,4 7-155,-1 4 0,2 5 0,-5-2 0,-1 2 0,-6-4 0,0-6-68,-8-10-140,-5-8-55,-10-11-2,-8-10 10,-9-7 8,-5-9 58,-1-5 178,6-4 11,10-1 0,10-1 68,8-1 140,8 2 54,9 0 4,15 0-12,18 0-7,11-1-57,20-1-179,6 1-260,12 0-425,-8-15-728,-14 1 2</inkml:trace>
  <inkml:trace contextRef="#ctx0" brushRef="#br0" timeOffset="118752.7921">14619 14599 8191,'0'-4'0,"0"1"0,0 0 0,0 5 0,0 8 0,0 15 0,0 13 0,0 10 0,0 9 0,0 4 0,0 1 0,0-7 0,0-8 0,0-8 0,3-13 0,6-7 0,8-10 0,6-6 0,11-2 0,4-2 0,4-7-46,-2-1-348,1-6-328,-5-12-85,-5-1-437,2-4 0,-15-3 0,2 0 0</inkml:trace>
  <inkml:trace contextRef="#ctx0" brushRef="#br0" timeOffset="119370.8277">15190 14725 7540,'1'-3'72,"2"1"0,1 1 1,2 2-1,0 9 0,0 7 1,4 11-1,-3 9 0,-3 9 1,1 0-73,-4-6 0,-1-4 0,0-9 0,0-9 0,0-9 0,2-6 0,-1-10 0,2-10 0,4-9 0,2-7 0,4-9 0,4 2 0,1 1 0,2 6 0,-2 6 0,-2 8 0,0 7 0,-1 7 0,2 9 0,3 5 0,5 7 0,-1 9 0,-1 5 0,-1 6 0,-6-3 0,-2-3 0,-4-6 0,-2-6 0,-1-9 0,3-5 0,0-3 0,9-9 0,3-6 0,5-8 0,0-5 0,2-6 0,-3 2 0,-3-1 0,-1 6 0,-5 2 0,-5 8 0,-1 7 0,0 5 0,-3 5 0,7 5 0,-1 7 0,2 7 0,0 7 0,3 9-184,5 3-365,2-7-213,4-8-53,2-8-361,0-23 0,0 3 0,-1 1 0</inkml:trace>
  <inkml:trace contextRef="#ctx0" brushRef="#br0" timeOffset="119559.8385">16283 14861 8191,'1'0'0,"3"0"0,2 7 0,0 6 0,3 10 0,2 7 0,-1 10 0,0 1-98,2-2-237,-1-5-322,0-22-763,-4 0 0,-2-15 0,1-9 0</inkml:trace>
  <inkml:trace contextRef="#ctx0" brushRef="#br0" timeOffset="119701.8466">16350 14633 8191,'0'-17'0,"0"0"0,0 1-87,11-1-646,-9 8-741,3 7 0,8 2 0,6 0 0</inkml:trace>
  <inkml:trace contextRef="#ctx0" brushRef="#br0" timeOffset="120151.8723">16719 14766 6319,'0'6'208,"1"5"0,0 3 0,2 11 0,-1 4 0,2 3 0,1 1 0,-1 1 0,3-5 0,-3-5-208,2-8 0,-1-6 0,2-8 0,1-4 0,1-9 0,1-6 0,7-5 0,1-7 0,5-5 0,3-2 0,1-1 0,2 0 0,-3 6 0,0 6 0,0 12 0,2 9 0,-1 10 0,3 12 0,-1 11 0,-3 10 0,-6 11 0,-7 8-174,5 6-501,-14-12-793,-3-1 0,-1-15 0,-4-14 0</inkml:trace>
  <inkml:trace contextRef="#ctx0" brushRef="#br0" timeOffset="120911.9157">6968 15136 8191,'0'-4'0,"5"1"0,7-5 0,9 2 0,7 0 0,11 2 0,3-1 0,1 5 0,-1 0-260,5-3-539,-15 6-627,-6-3 0,-14 5 0,-17 2 0</inkml:trace>
  <inkml:trace contextRef="#ctx0" brushRef="#br0" timeOffset="121089.926">7045 15382 4679,'0'2'363,"8"0"0,10-2 0,14 1 0,11-1 0,18-3-280,11-5-1398,-8 1 0,-13-1 0,-19-3 0</inkml:trace>
  <inkml:trace contextRef="#ctx0" brushRef="#br0" timeOffset="122290.9947">3996 14816 4550,'-2'-19'103,"-3"-3"94,-2-6 134,-7 0 37,0 10 0,-5 8 2,-4 5-1,-7 8-1,-3 12 1,-5 14-46,-5 16-58,4 16-93,7 16-134,12 11-38,11 2 0,11 0 0,15-4 0,11-10 0,7-13 0,10-15 0,7-14 0,-5-18 0,3-11 0,-7-12 0,-4-11 0,-13-12 0,-8-6 0,-14-6 0,-14 0 0,-16 0 0,-9 6 0,-4 10 0,-13 9 0,2 9-254,9 16-209,8-4-1031,7 16 0,16-1 0,17-4 0</inkml:trace>
  <inkml:trace contextRef="#ctx0" brushRef="#br0" timeOffset="122669.0163">4299 14928 6839,'-17'2'96,"-3"6"41,-4 6 0,0 9 0,7 9 0,9 15 0,4 4 0,8 7 0,8 2 1,13-1-21,6-7-75,11-7-42,4-15 0,6-9 0,-4-13 0,-2-13 0,-8-12 0,-11-12 0,-13-11 0,-14-9 0,-14-8 0,-12-1 0,-7-4 0,-6 7 0,-3 11 0,5 17-210,3 14-241,18 10-1055,4 15 0,9 6 0</inkml:trace>
  <inkml:trace contextRef="#ctx0" brushRef="#br0" timeOffset="123349.0552">4940 15062 8191,'3'0'0,"0"-1"0,3 1 0,3 0 0,6 8 0,0 5 0,3 10 0,0 9 0,-5 8 0,-4 2 0,-5-2 0,0-5 0,-3-10 0,-1-7 0,0-8 0,0-8 0,0-9 0,2-10 0,-2-8 0,6-9 0,0-9 0,5-1 0,6-6 0,8-3 0,4 4 0,10 2 0,5 10 0,7 10 0,3 18 0,-1 10 0,-7 19 0,-3 11 0,-9 14 0,-7 9 0,-9 6 0,-4-1 0,-7-4 0,-5-13 0,-1-11-56,-4-11-12,-3-11 1,-1-6-33,-1-10-60,-1-10-1,1-8-1,7-8 48,-1-9 68,4-2 22,7-7 79,4-4 14,10-1-3,13-1 35,13 6 58,6 7 3,4 14-1,-1 17-47,-6 13-67,-9 17-23,-11 17-24,-12 16 0,-8 16-274,-4-3-1309,-18 13 0,-13-10 0,-6-6 0</inkml:trace>
  <inkml:trace contextRef="#ctx0" brushRef="#br0" timeOffset="125603.1841">7493 16681 3452,'0'0'217,"0"0"136,0-3 132,0 0 0,0 1 0,0-1 0,0-1 0,0 3 0,0 1 0,1-2-112,5 2-105,6 0-135,6 0-305,7 0-209,10 2-286,-4-2-727,-5 0 0,-7 5 0,-9 5 0</inkml:trace>
  <inkml:trace contextRef="#ctx0" brushRef="#br0" timeOffset="125768.1936">7550 16830 4477,'2'0'351,"1"0"34,10 0 1,10 0-1,6 0 1,11 3-248,18 1-534,-9-4-826,-16 5 0,-10-2 0,-8-5 0</inkml:trace>
  <inkml:trace contextRef="#ctx0" brushRef="#br0" timeOffset="132819.5969">9286 16261 4801,'0'-14'306,"0"0"48,0-3-1,1-1 1,-1 11-22,2 7 0,-1 3 6,-1 9 3,0 13 5,0 13-143,0 9-155,0 5-48,-1-1 0,-1-5 0,2-14 21,0-7 0,0-10-6,0-9-2,8-3-6,3-6-1,11-3-6,10-6 0,14 0 0,6-3 0,8-1 0,-2 1 0,2 6 0,-9 4 0,-6 4 0,-9 11 0,-9 10 0,-6 9 0,-10 9 0,-6 8 0,-11 3 0,-11-6 0,-15-7 0,-13-6 0,-14-9 0,-10-8-86,-2-9-136,4-1-163,18-14-275,6-23-707,14 8 0,13-10 0,15-6 0</inkml:trace>
  <inkml:trace contextRef="#ctx0" brushRef="#br0" timeOffset="133368.6283">9181 16234 5441,'0'-9'290,"0"-3"-1,11-4 3,19-2-2,24 1 0,15 3 1,19 0-1,5 0 0,-7 2 0,-9 3-152,-14 1-234,-15 2-123,-16 5-61,-16 1-45,-9 1-9,-6 1 0,-2 1 5,1 0 1,0 1 10,1 3 35,-1-4 132,0 1 153,0 1 89,2 2 70,1 1 72,1 8 38,-1 5 58,1 8-1,-1 11-10,0 9-35,1 6-37,3 4-28,5 3-30,7-6-24,8-8-63,9-8-37,6-10-64,12-12 0,2-11 0,2-12 0,-8-15 0,-9-8 0,-21-14 0,-9-6 0,-17-8 0,-17-2 0,-13 2 0,-11 8 0,-15 10-36,-6 16-332,14 5-1189,0 13 0,15 7 0,19 3 0</inkml:trace>
  <inkml:trace contextRef="#ctx0" brushRef="#br0" timeOffset="134122.6714">10597 16276 8191,'13'-3'0,"6"3"0,8 3 0,6 11 0,4 8 0,-6 17 0,-6 10 0,-5 7 0,-11-1 0,-6 0-4,-2-12-55,-2-11 13,-4-12-4,2-11-126,0-13-35,0-13 3,2-11 81,1-10 59,3-11 68,9-6 3,8-4 56,9 5-12,10 6 3,10 9 126,3 12 35,4 12-3,0 8-81,1 12-59,-4 14-68,-5 11 0,-10 13 0,-7 5 0,-12 5 0,-9-2 0,-7-8 0,-2-11 0,-2-7 0,-2-11 0,1-10 0,-3-8 0,0-15 0,2-6 0,2-8 0,-1-9 0,4 1 0,5-2 0,9 0 0,8 2 0,14 1 0,15 7 0,11 6 0,1 12 0,-1 7 0,-8 13 0,-10 16 0,-13 12 0,-12 15 0,-14 11-126,-7 11-255,-9-8-1155,-6-3 0,0-8 0,4-18 0</inkml:trace>
  <inkml:trace contextRef="#ctx0" brushRef="#br0" timeOffset="134569.697">12224 16368 6916,'-2'-2'79,"0"-1"54,-1 1 0,8 0-1,13 1 1,15 1 0,18-2-1,17 2 1,12 0 0,5 0-53,-6-2-26,-13 2-54,-14-1-242,-6 1-523,-31-6-671,-18 3 0,-13-12 0,-19-8 0</inkml:trace>
  <inkml:trace contextRef="#ctx0" brushRef="#br0" timeOffset="134772.7086">12458 16090 8191,'0'-5'0,"0"4"0,2 1 0,3 7 0,7 9 0,6 13 0,6 12 0,2 15 0,1 6 0,-2 8 0,-4 3-117,8 0-501,1-11-873,-2-20 0,3-1 0,9-19 0</inkml:trace>
  <inkml:trace contextRef="#ctx0" brushRef="#br0" timeOffset="135403.7447">13382 16000 8191,'4'-9'0,"7"-3"0,9-5 0,10 0 0,12 2 0,11 3 0,8 2 0,1 3 0,-4 3 0,-11 2 0,-12 1-208,-16 1-109,-11 1-67,-11 2-15,-8 0 1,-6-1 12,-2 1 72,-1-3 56,5 0 38,3 0 37,7-2 224,2 2 192,2 2 151,1 7 16,0 9-3,1 9-11,4 13-72,4 11-56,3 10-37,2 10-39,-1 8-59,-4 4-262,-4-2-121,-5-4-39,-8-11-15,-6-15 1,-8-15 2,-2-8 25,-7-15 34,3-8 44,3-3 231,6-7 200,5-1 37,8 3 39,5-2 15,9 1-1,12 3-2,12-2-25,14 0-194,15 3-320,16-8-1286,-8-2 0,-2-1 0,-4-5 0</inkml:trace>
  <inkml:trace contextRef="#ctx0" brushRef="#br0" timeOffset="135679.7605">14280 16230 8191,'0'-10'0,"0"-1"0,0 1 0,0 2 0,6 4 0,-5 12 0,4 8 0,0 10 0,1 13 0,3 12 0,1 2 0,0 3 0,0-3 0,0-7 0,2-8 0,1-8 0,-2-9 0,6-4 0,4-9 0,2-1 0,4-7 0,5 0 0,0-2 0,0-3-240,5 1-481,-6-9-725,-5-13 0,0 11 0</inkml:trace>
  <inkml:trace contextRef="#ctx0" brushRef="#br0" timeOffset="136356.7992">15022 16293 5913,'3'-10'253,"0"-1"0,1 1 0,1 0 0,0 7 0,4 10 0,3 7 0,6 13 0,4 8 1,1 8-254,2 4 0,-1-4 0,-5-10 0,-6-6 0,-4-7 0,-3-11 0,-1-5 0,1-10 0,1-9 0,2-11 0,5-6 0,-1-9 0,3-1 0,2-1 0,2 2 0,-2 3 0,1 9 0,-2 7 0,0 8 0,1 9 0,2 5 0,2 7 0,4 9 0,2 7 0,-1 8 0,0 4 0,-5 0 0,-3-3 0,-2-7 0,-4-5 0,1-8 0,8-8-19,6-5-75,2-9-2,3-7 13,-1-7 83,-6-7 0,-4-1 0,-5 1 0,-4 2 0,-3 7 0,3 5 18,0 6 76,6 7 2,5 4-12,4 7-84,-2 8 0,3 6 0,-2 9-42,-4 11-255,5-1-284,-1-12-231,0-1-479,7-6 0,0-14 0,1-12 0</inkml:trace>
  <inkml:trace contextRef="#ctx0" brushRef="#br0" timeOffset="136502.8076">16444 16240 8191,'6'-3'0,"6"3"0,3 0 0,8 6 0,-1 7 0,3 12 0,-4 6-248,2 11-271,-8-19-965,-3 11 0,-2-11 0,-3-16 0</inkml:trace>
  <inkml:trace contextRef="#ctx0" brushRef="#br0" timeOffset="136653.8162">16440 16024 8191,'0'-24'0,"-3"0"0,3 2-305,4-7-1272,1 17 0,-1 11 0,8 4 0</inkml:trace>
  <inkml:trace contextRef="#ctx0" brushRef="#br0" timeOffset="137021.8372">16850 16153 8191,'9'13'0,"6"4"0,0 9 0,4 7 0,-8 4 0,-2-1 0,-5-3-30,-1-4-135,4-6-49,6-4-16,3-12-15,6-5 2,4-11 24,-1-6 164,1-11 55,-2-4 0,-2-2 29,4 0 136,2 4 50,6 6 14,5 8 17,10 9-3,-3 10-25,-3 12-162,-8 18-56,-15 13-424,-5 5-375,-20 7-594,-22 1 0,-18-12 0,-18-11 0</inkml:trace>
  <inkml:trace contextRef="#ctx0" brushRef="#br0" timeOffset="138117.8999">5214 16747 2856,'9'-14'330,"1"-7"223,0-1-1,-2-7 1,-7 9 0,-2 3-1,-5 8 1,-8 2 0,-4 2 0,-14 7-193,-9 8-137,-4 8-223,-3 10 0,3 15 0,9 13 0,9 8 0,11 6 0,9 2 0,12-4 0,11-8 0,6-12 0,5-11 0,7-14 0,1-10 0,-4-8 0,-8-5 0,-6-5 0,-11-5 0,-6-2 0,-10-5 0,-12-1 0,-8 2 0,-8 2 0,-6 5 0,0 5-250,7 7-237,12-2-292,21 0-556,-4 4 0,12-3 0</inkml:trace>
  <inkml:trace contextRef="#ctx0" brushRef="#br0" timeOffset="138508.9223">5369 16804 8191,'-4'-3'0,"-2"3"0,-1-2 0,-1 2 0,4 9 0,3 7 0,-1 9 0,7 10 0,5 12 0,8 5 0,10-1 0,5 0 0,6-11 0,3-8 0,0-16 0,0-8 0,-2-13 0,-4-14 0,-7-11 0,-13-10 0,-8-10 0,-17-2 0,-13 2 0,-14 5 0,-8 9 0,-9 9-73,-2 13-180,12 12-347,20 0-853,1 17 0,16 1 0</inkml:trace>
  <inkml:trace contextRef="#ctx0" brushRef="#br0" timeOffset="139111.9566">5975 16750 8191,'2'-5'0,"-1"0"0,4 1 0,3-1 0,8 10 0,2 11 0,6 6 0,2 12 0,-6 7 0,-4 7-100,-5-1-155,-6-1-73,-2-10-17,0-12 8,-3-12 4,0-15 13,3-13 60,-2-11 62,1-9 135,-1-3 162,3-5 157,3 1 71,2 5 18,1 9-8,6 7-3,5 10-14,5 8-60,7 10-63,8 7-133,3 10-64,-3 5-9,-4 9-171,-9 1-70,-7-1-49,-5-6-19,-8-6 13,-5-13 3,-1-5-2,-2-11 3,0-11 25,3-7 50,4-7 252,4-7 199,6-3 74,11 1 19,7-2-13,7 5-3,11 6 3,6 9-5,0 11-24,0 11-41,-8 12-81,-8 14-129,-12 15-57,-14 13-264,5 16-412,-16 3-723,-3 4 0,5-4 0</inkml:trace>
  <inkml:trace contextRef="#ctx0" brushRef="#br0" timeOffset="139486.9782">8264 17674 8191,'4'-3'-30,"10"3"-531,0-1-959,-6 2 0,-2-1 0</inkml:trace>
  <inkml:trace contextRef="#ctx0" brushRef="#br0" timeOffset="139800.9962">8362 18444 8191,'14'-4'-493,"8"-15"-1046,0 3 0,2 1 0,-1-5 0</inkml:trace>
  <inkml:trace contextRef="#ctx0" brushRef="#br0" timeOffset="140766.0513">9403 17708 6212,'0'-7'42,"0"0"125,0 0 33,0 1 0,0-1 1,6 7-1,12 0 0,14 0 1,14 0-1,18 0-25,9-1-16,3-2-125,-3-2-34,-6-2 0,-11 1 0,-14 2-228,-13 1-167,-11 3-205,-12-1-153,-17 0-16,-7-1 26,-9 1 124,-2 1 173,-1 0 151,7 1 109,10-2 390,4-1 191,6 1 206,2 1 151,4 3 17,1 7-26,2 11-123,-1 12-175,4 15-150,1 12-109,-1 8-162,1 4-24,-1-1 0,2-6-88,-1-5-132,-2-6-73,-4-11-53,-4-9-6,-12-10 4,-11-7 10,-8-10 26,-10-4 59,-8-5 129,3-1 211,10-3 132,8-1 76,14 1 50,10 1 7,11 1-4,16 2-10,16 1-25,14 1-60,15 0-129,10 0-124,0 0-213,-3 0-276,-5-7-1008,-13 2 0,-15-4 0,-17-6 0</inkml:trace>
  <inkml:trace contextRef="#ctx0" brushRef="#br0" timeOffset="141148.0732">10391 17883 6539,'3'-8'184,"-1"2"-1,5-1 1,-1 3-1,2 5 1,-1 13-1,4 9 1,-1 12-1,5 13 1,-1 8-184,-1 3 0,3 1 0,-3-8 0,0-9 0,-4-7 0,0-9 0,2-9 0,2-8 0,7-2 0,9-7 0,6-1 0,11 0 0,5-1 0,5-2 0,1 0 0,-2 1-232,-7 2-227,-3-6-297,-9-1-592,-7-1 0,-11-5 0,-7-7 0</inkml:trace>
  <inkml:trace contextRef="#ctx0" brushRef="#br0" timeOffset="141803.1107">11179 17944 7846,'1'-10'38,"2"-2"0,3 0 1,1 1-1,2 5 0,4 12 1,4 6-1,3 11 0,-1 5 1,0 5-39,-3 5 0,-6-2 0,-4-8 0,-3-6 0,-3-6 0,0-10-64,0-6-62,0-8 3,3-6 24,1-10 57,7-6 42,4-7 0,5 0 0,6-1 0,4 4 0,5 5 64,2 11 61,5 9-2,2 11-24,1 10-56,1 10-43,-4 8 0,-2 6 0,-7 2 0,-7-1 0,-9-7 0,-5-5 0,-6-8 0,-5-5 0,-1-9 0,0-6 0,3-6-2,1-11-6,7-6 0,3-8 6,5-6 2,4 0 0,1 0 0,-1 5 0,-4 6 0,0 7 0,0 13 1,0 7 7,4 11 0,1 9-5,3 10-3,1 6 0,1 9-443,1-2-308,-1-2-648,-3-5 0,-6-7 0,0-12 0</inkml:trace>
  <inkml:trace contextRef="#ctx0" brushRef="#br0" timeOffset="141961.1198">12543 17877 8191,'5'0'0,"4"1"0,3 5 0,5 8 0,1 7 0,-1 10 0,-4 13-396,0 2-360,-9-5-651,-2-7 0,-11-14 0,-2-11 0</inkml:trace>
  <inkml:trace contextRef="#ctx0" brushRef="#br0" timeOffset="142097.1275">12511 17698 8191,'0'-27'-201,"2"0"-333,2-7-957,3-1 0,-2 21 0,5 12 0</inkml:trace>
  <inkml:trace contextRef="#ctx0" brushRef="#br0" timeOffset="142503.1508">12884 17776 6696,'13'3'127,"4"5"3,5 8 12,5 8 0,-2 8 9,-5 5 3,-3 0-1,-1-2-29,-6-6-45,1-7-137,-2-7 12,0-9-4,1-9-10,6-7 4,0-8 4,6-9 59,-1-8 1,5-8 28,1-2 46,0 1 24,-3 3-26,4 10 1,-5 10-2,4 11-5,1 9-12,3 10-62,1 11 0,-3 10 0,-6 6 0,-2 6 0,-4 2-73,-4-1-273,4-5-417,-4-13-638,10-3 0,-5-11 0,2-9 0</inkml:trace>
  <inkml:trace contextRef="#ctx0" brushRef="#br0" timeOffset="142681.1609">14029 17770 8081,'32'-1'-349,"14"-6"-439,2 3-600,-2 2 0,-23 4 0,-18 6 0</inkml:trace>
  <inkml:trace contextRef="#ctx0" brushRef="#br0" timeOffset="142849.1705">14062 18004 8191,'26'0'0,"13"-1"0,14 1-107,25-2-619,-2-5-745,9-6 0,-12-8 0,5-2 0</inkml:trace>
  <inkml:trace contextRef="#ctx0" brushRef="#br0" timeOffset="143275.1949">15015 17633 3475,'10'-14'280,"0"-6"209,3-4 0,-1-2-1,-9 8 1,-2 5 0,2 7-1,-1 4 1,0 12 0,5 11-172,2 15-108,1 18-209,3 14 0,2 14 0,0 2-217,5 6-399,-3-15-855,4-3 0,1-18 0,6-16 0</inkml:trace>
  <inkml:trace contextRef="#ctx0" brushRef="#br0" timeOffset="143654.2166">15683 17701 8191,'0'-7'0,"0"0"0,0 3 0,0 4 0,0 11 0,0 17 0,3 11 0,3 10 0,9 9 0,9 3 0,9-4 0,8-6 0,4-7 0,0-13 0,-1-12 0,1-13 0,-8-11 0,-4-15 0,-8-11 0,-13-13 0,-12-10 0,-14-10 0,-13-6 0,-9 4 0,-7 7 0,-8 12 0,2 20 0,0 17-246,11 15-360,-1 10-861,13 14 0,11 4 0,13-1 0</inkml:trace>
  <inkml:trace contextRef="#ctx0" brushRef="#br0" timeOffset="144331.2553">16313 17709 8191,'7'0'0,"3"2"0,5 3 0,5 10 0,1 10 0,1 10 0,-3 10 0,1 6 0,-4-3 0,0-4 0,-6-7 0,0-8 0,-7-10 0,-2-11 0,1-7 0,-2-10 0,-2-11 0,5-11 0,0-5 0,5-10 0,6-2 0,5 0 0,4 3 0,6 4 0,1 12 0,-1 10 0,1 12 0,2 7 0,3 10 0,1 13 0,0 10 0,1 6 0,-4 7 0,-2 4 0,-11-4 0,-4-5 0,-9-5 0,-4-9 0,-3-8 0,0-13 0,0-4 0,0-14 0,3-11 0,3-8 0,1-10 0,6-9 0,3 1 0,0 0 0,5 4 0,5 7 0,2 8 0,5 8 0,2 8 0,4 8 0,-3 9 0,3 9 0,-8 6 0,0 10 0,-14 9 0,-5 6 0,-7 5-149,0 0-279,5-6-329,0-6-614,6-12 0,10-10 0,-2-11 0</inkml:trace>
  <inkml:trace contextRef="#ctx0" brushRef="#br0" timeOffset="144765.2801">17731 17908 5293,'9'-57'322,"-1"-1"-1,1-1 2,-2-1-1,-3 53 0,-4 13 0,0 10 0,0 14 0,-1 12 0,-2 9-322,-1 7 0,-1-2 0,1-5 0,-1-12 0,4-9 0,1-12 0,0-12 0,3-14 0,3-14 0,0-15 0,-1-14 0,1-11 0,-2-7 0,1 0 0,2-2 0,6 2 0,10 5 0,6 9 0,6 11 0,6 14 0,3 17 0,2 15 0,-1 13 0,-3 14 0,-2 12 0,-7 7 0,-5 13 0,-9 7 0,-5 4-207,-4 1-304,-3-8-297,-1-8-525,-3-12 0,0-17 0</inkml:trace>
  <inkml:trace contextRef="#ctx0" brushRef="#br0" timeOffset="144924.2892">17904 17821 8191,'-2'-16'0,"1"-3"0,10-1 0,15-1 0,18 13-23,26 5-623,10-1-858,-3 2 0,-7-1 0,-19-6 0</inkml:trace>
  <inkml:trace contextRef="#ctx0" brushRef="#br0" timeOffset="146371.372">19307 13207 2291,'-1'0'7,"-1"1"72,2 4 30,-1 4 13,2 3 10,-1 8 12,0 6-5,2 8-3,-1 11 0,1 15 24,-2 14-21,1 16-46,-1 14-29,0 9-11,0 8-13,0 5 2,0-1 15,2 0 26,4 3 11,5 0 4,4 1 16,2 4-17,0-4 4,-3-3 1,-2-5 40,2-8 21,-2-5 15,0 3-16,-1-6-6,-1-3 4,-4-1 6,1-7-1,-3-7 0,2 0 5,0 1-40,3 1-30,1-2-21,0 3-7,2-3 4,-2-3-24,1-4-18,-2-1-9,2 0-8,-2 0-7,4-1 2,2 0-9,-2 1-5,-1 1-7,2 1-11,-3 2 7,-7 2-9,2 0 4,-1 2 9,-4 0-15,1-4 4,0 1 2,-2-6 11,0-4 5,0-3 8,0-2 12,0-2 8,0-1 8,0-2-8,0-1 20,0-6-5,-1-2 8,-5-2-10,-1-6 2,-3-2 42,-3-1 26,0-6 2,0-4-9,0-4 1,0-4-108,1-1-110,2-2-103,-1 1-175,3-3-227,1-5-110,1-5-361,3-3 0,3-8 0,13-21 0</inkml:trace>
  <inkml:trace contextRef="#ctx0" brushRef="#br0" timeOffset="152408.7173">5099 13576 4044,'1'-13'-381,"-1"-3"-351,0 6 1049,0-8-664,3 4 81,0 9 34,3 1 9,0-4 7,-1 6 73,-2 0 78,-1 2 226,-2 0 298,1-1 80,-1 1-48,2-3-71,1 2-23,5 1 11,10 0 16,12-3-30,20 3-46,20 3-59,18 1-55,20 4 6,22-3 15,19 2-10,17-5-11,17 3-19,16 0-25,11-1-41,6 2-34,4 3-10,4 0-17,2-1-53,0 7-35,-3-5 0,1 2 0,1 3 0,-4-1 0,-3-2 0,2-3 0,1 0 0,-5-6 0,5-2 0,1-2 0,-4 1 0,-11-7 0,-11 0 0,-20 0 0,-30 2 0,-27 1 0,-31 1 0,-32 3 0,-23 1 0,-18-2 0,-11 1 0,-4 0 0,0 0 0,0 0 0,0 0 0,3 0 0,-3 0 0,1 0 0,-1 0 0,2-1 0,-2-1-132,4 2-576,-3-5-24,1 5 0,-1 0 0,2-3 0</inkml:trace>
  <inkml:trace contextRef="#ctx0" brushRef="#br0" timeOffset="153461.7776">21262 13329 4051,'-23'0'133,"-9"0"53,-8 7 82,-5 8 100,7 14 55,4 14 0,8 20-1,6 10 1,8 12 0,7 6-88,10 2-45,11-1-54,7-7-81,9-10-100,7-13-55,6-19-66,-2-16-153,-5-17-30,-6-20-12,-12-12-4,-12-13 4,-12-7 22,-15-5 24,-17-1 97,-4 5 85,-9 4 73,-5 9 154,2 11 20,8 11 5,6 8-165,11 9-185,16 9-320,19-7-829,-3 10 0,16-5 0,12-8 0</inkml:trace>
  <inkml:trace contextRef="#ctx0" brushRef="#br0" timeOffset="153845.7995">21575 13641 6324,'-1'-7'166,"-2"5"36,-4-1 1,1 3 0,3 10-1,-1 13 1,2 10 0,4 9-1,4 12 1,8 0-161,4-2-4,6-8-38,5-5-7,4-12-69,2-12-38,1-8 17,0-14-1,-3-14 14,-6-10 7,-10-9 50,-9-8 12,-14-9 14,-13 3 7,-15 1 71,-9 4 36,-6 10-32,-1 15-187,7 15-263,14 12-1111,7-1 2,13 28-1,10 0 0</inkml:trace>
  <inkml:trace contextRef="#ctx0" brushRef="#br0" timeOffset="154746.8509">22160 13705 8191,'2'-1'0,"1"-2"0,1-1 0,7 3 0,3 9 0,4 6 0,3 11 0,3 6 0,-4 8 0,-5 3 0,-5-2 0,-7-5 0,-2-8 0,-2-9 0,1-10 0,0-11 0,1-9 0,3-10 0,4-8 0,4-3 0,5-5 0,3-2 0,-3 3 0,2 2 0,1 3 0,-3 9 0,2 10 0,3 7 0,0 10 0,1 11 0,1 11 0,-1 10 0,-2 6 0,-4 4 0,-3-1 0,-1-6 0,-4-5 0,-5-11-46,-1-8-22,-1-10-78,-2-7-49,0-7-4,4-9 27,3-4 59,0-7 113,3-4 0,5-2 0,1-1 45,5 2 23,5 0 78,6 4 49,7 7 4,4 8-27,4 9-58,2 15-114,-6 12 0,-8 12 0,-9 12 0,-11 9 0,-9 4 0,-3-2 0,-3-4 0,0-8 0,0-8 0,0-9-233,2-6-226,2-18-314,3-3-572,3-17 0,2 3 0,5-7 0</inkml:trace>
  <inkml:trace contextRef="#ctx0" brushRef="#br0" timeOffset="155080.8702">23877 13699 5202,'13'-2'321,"11"0"1,8-2-1,10-3 1,6 6-229,5-2-429,-11-8-913,-7 10 0,-11-1 0</inkml:trace>
  <inkml:trace contextRef="#ctx0" brushRef="#br0" timeOffset="155603.9001">23929 13962 6913,'16'-2'142,"8"2"0,14-1 0,11-1 0,10 2 0,-1-2-111,3 1-514,-20-9-951,-20 9 0,-20-1 0,-20-1 0</inkml:trace>
  <inkml:trace contextRef="#ctx0" brushRef="#br0" timeOffset="157344.9995">25078 13266 4376,'0'-5'355,"0"-1"44,9 0 0,13-1 0,12 2 0,17 5 0,14-3 0,7 3 0,4 0 1,-5 3-177,-3-1-385,-14 4-181,-13 3-149,-15-2-218,-16-4-578,-14 4 0,-26-2 0,-7-5 4393,-3 2-3732,3 3 138,5-5 116,22-1 76,1 1 28,8 0 199,1 1 184,3 6 172,2 8 264,2 9 60,4 12-118,-1 10-130,1 7-107,-1 3-74,-4 4-7,1 1-9,-5-1-140,-1-5-65,-8-2-68,-6-8-42,-7-8-42,-10-8-28,-5-10-1,3-7 28,2-5 30,4-6 111,14-2 256,5 0 42,3-1 22,6 2 31,16 0 29,11 0 18,15 2-7,16 0-153,9 5-326,8-5-517,-7 5-631,-11-7 0</inkml:trace>
  <inkml:trace contextRef="#ctx0" brushRef="#br0" timeOffset="157814.0263">26008 13643 7101,'9'-19'121,"6"-5"0,12-4 0,11-2 0,9 10 0,8 8 0,-1 9 0,-6 4-27,-9 10-142,-16 7-182,-14 6-10,-21 10 2,-12 5 2,-15 4 22,-5-4 161,-5 1 53,9-5 0,7-1 27,13-5 143,12-1 59,14-1 11,17 3-2,15-1-57,9-4-195,7 0-359,7-9-348,-11-9-631,-17-3 0,-11-8 0</inkml:trace>
  <inkml:trace contextRef="#ctx0" brushRef="#br0" timeOffset="158219.0497">26174 13885 5566,'22'-5'3,"9"-2"-8,14 0-88,24-2-312,-2-6-608,-4 3 0,-5 1 0,-11-5 0</inkml:trace>
  <inkml:trace contextRef="#ctx0" brushRef="#br0" timeOffset="158560.0692">26687 13600 7241,'1'-5'106,"3"0"-1,3-1 1,7 5-1,4 9 1,3 9-1,5 9 1,1 12-1,-4 6 1,-5 2-106,-6 2 0,-4-3 0,-7-7-77,-1-11-14,0-9-16,0-10-99,3-6-42,3-9-7,4-8 12,3-6 23,7-5 31,4-8 43,0-2 191,2 1 46,-2 1 16,-1 3 99,-5 9 42,-3 4 7,-1 8-12,0 8-23,-1 4-30,4 9-45,-1 8-113,1 5-32,-2 8 0,1 3 0,-3 0 0,0-5-62,-2-3-139,-2-6-53,4-9-19,-1-8-52,5-4-31,2-9-8,4-7-5,0-4 7,1-3 31,1-5 118,-2 1 181,2-3 106,1 4 78,-3 3 74,0 5 46,0 9 4,0 6 21,-2 9-3,0 8-35,-1 10-56,-3 5-44,-1 9-172,1 2-175,-2 1-202,5-8-256,2-11-558,-2-5 0,0-10 0,2-11 0</inkml:trace>
  <inkml:trace contextRef="#ctx0" brushRef="#br0" timeOffset="158824.0841">27977 13750 8191,'2'-3'0,"-1"1"0,2 2 0,3-1 0,-2 4 0,4 6 0,1 9-290,9 6-423,-5-2-724,-4 7 0,-4-7 0,1-9 0</inkml:trace>
  <inkml:trace contextRef="#ctx0" brushRef="#br0" timeOffset="158854.0859">27956 13500 8191,'-6'-24'0,"-3"-2"-2,6 4-469,-1-37-1072,7 47 0,4 9 0,8 3 0</inkml:trace>
  <inkml:trace contextRef="#ctx0" brushRef="#br0" timeOffset="159262.1093">28233 13641 7277,'6'2'102,"2"3"-1,4 6 1,4 5-1,3 10 1,-1-1-1,-2 8 1,1 4-1,-5 0 1,2-2-102,-6-6-44,-1-5-40,-3-9 5,-1-10 4,4-3 1,0-7-7,5-9-11,7-7-34,5-6 22,1-6 42,4-2 105,1-2 41,1 3-5,-2 2-4,1 8-1,6 9 7,1 8 11,-1 8 34,-1 11-22,-2 11-41,-5 7-63,-7 7 0,-5 6 0,-3 1-146,-7 0-275,0-8-349,-5-14-600,1-1 0,-1-12 0,1-7 0</inkml:trace>
  <inkml:trace contextRef="#ctx0" brushRef="#br0" timeOffset="159905.1461">29165 13726 4602,'17'0'36,"6"0"88,7 0 58,8 0 106,0 0 71,6 0 1,8 0-1,5 2 0,5-1 0,2 0-2,1-1-34,-4 0-88,-8 0-58,-11 0-106,-12 0-71,-13 0 0,-11 0 0,-4 0 0,-5 0-294,-6 0-363,-5-9-128,-8-5-506,-7-4 0,-8 1 0</inkml:trace>
  <inkml:trace contextRef="#ctx0" brushRef="#br0" timeOffset="160180.1618">29506 13515 4482,'0'-7'388,"-1"-3"0,-1 3 0,1-4 0,-1 7-1,1 2 1,-1 4 0,0 6 0,-4 15 0,0 11-170,0 12-218,1 14 0,2 4 0,1 4 0,2-5 0,0-2 0,5-6 0,-1-5-250,12-6-351,0-13-125,5-13-58,2-10-382,-4-5 0,-4-7 0</inkml:trace>
  <inkml:trace contextRef="#ctx0" brushRef="#br0" timeOffset="162397.2886">30142 13143 3859,'0'0'79,"0"0"41,0 0 9,0 0 4,0 0 14,0 0 12,0 0 14,0 0 10,0 0 5,0 0-25,0 0-52,0 0-39,0 0-8,0 0-6,0 0-14,0 0-13,0 0-14,0 0-11,0 0-4,-2 0-1,2 0 0,-1 0-2,-1 0 1,2 0 2,0 0 5,0 0 1,-1 0 1,1 0 0,0 0 4,-2 0-1,2 0 5,0 0 7,0 0 12,-1 0 24,1 0 15,-2 0 17,2 0 3,-1 0 5,-2 0 7,2 0 12,-2 0 29,1 0 34,2-2 25,0 2-25,0-1-18,0 1-19,9 0-2,5 0-5,14 0-13,11 0-11,13 0-33,7 0-43,3 0-38,-6 0 0,-6 0 0,-13 0 0,-15 0 0,-11 0 0,-8 0-141,-4 0-109,-2 0-91,-4 3-281,-3-3-159,-2-2-430,-11 4 0,-2-4 0,-2 1 0</inkml:trace>
  <inkml:trace contextRef="#ctx0" brushRef="#br0" timeOffset="162679.3046">30357 13159 3196,'0'3'158,"0"5"98,0 5 35,0 9 31,0 10 29,0 10-8,0 5 7,0 9 71,0 7 17,0-1-46,0 0-97,0-2-86,0-9-97,0-9-191,0-5-187,0-5-150,0-18-205,0-3-103,-2-5-281,1-8 0,-11 4 0,-7 3 0</inkml:trace>
  <inkml:trace contextRef="#ctx0" brushRef="#br0" timeOffset="162914.3182">30119 13871 3392,'-9'0'353,"0"0"149,2 0-1,1-2 1,11 2-1,13 2 1,18-1-1,16 2 1,15 1-1,13 1-215,0-1-138,-8 2-148,-14-3 0,-15 0-80,-18 3-204,-15-3-204,-6 0-282,-10-3-543,1-3 0,-6 0 0,5-6 0</inkml:trace>
  <inkml:trace contextRef="#ctx0" brushRef="#br0" timeOffset="163450.3489">30816 13496 3694,'0'-7'137,"0"-2"87,0 0 85,0 0 51,0 2 54,1 2 40,-1 5 0,0-3 0,0 3 0,2 0-43,-2 6-94,0 5-87,0 11-85,0 11-51,0 9-54,0 6-40,1 5 0,1-1 0,3-4 0,1-1 0,0-9 0,0-5 0,1-10 0,-3-5 0,6-6 0,1-4 0,4-5 0,3-1 0,5-2 0,1 0 0,4 0 0,-2-2 0,-2 1 0,2-1 0,0 2 0,-1-2 0,-1 1 0,-5 1 0,-3 0-24,-1 0-261,-1 0-349,-3-5-140,11-2-520,-9 2 0,3-4 0,1-6 0</inkml:trace>
  <inkml:trace contextRef="#ctx0" brushRef="#br0" timeOffset="164150.3889">31425 13602 6366,'2'-2'203,"-1"2"0,2 0-1,4 3 1,2 8 0,0 11-1,3 8 1,1 5 0,-2 7 0,-4-6-203,-5-2 0,0-6 0,-2-6 0,-2-9 0,2-5-8,3-5-79,0-5-53,5-5-14,6-7-1,2-7-2,4-6 15,3-6 57,1 0 60,0-4 25,0 4 7,-1 1 80,-2 6 54,-4 6 13,-5 11 1,-1 3 1,-2 6-14,1 6-57,0 6-59,2 4-26,-1 4 0,4 9 0,-2 2 0,1-2 0,-1-1 0,0-6 0,-1-2 0,-1-7 0,6-4 0,2-6 0,3-6 0,2-3 0,1-6 0,-1-4 0,-2-6 0,0-3 0,-1-2 0,-1-3 0,0 5 0,-3 2 0,-4 5 0,1 8 0,-2 5 0,-2 7 0,3 7 0,0 9 0,0 5 0,-2 9-53,-2 4-238,4 3-342,2-8-170,-3-6-479,6-2 0,2-13 0,4-7 0</inkml:trace>
  <inkml:trace contextRef="#ctx0" brushRef="#br0" timeOffset="164815.4269">32553 13626 6000,'-5'-14'239,"-3"2"1,-7-1-1,-4-1 1,-2 9-1,-5 9 1,0 7-1,3 6 1,1 7-1,6 6-203,8 3-36,5-1 0,1-1-66,5-7-86,6-2-74,7-8-42,5-2-31,11-7-24,4-1-9,3-2-2,-4-4 2,-6-4 16,-6-4 105,-10-4 130,-3-7 160,-6-6 165,-2-1 54,-1-2 25,-1 0 9,0 4 2,0 7-2,2 7-16,-2 6-39,0 4-44,1 11-87,5 8-120,2 5-26,7 7 0,5 5 0,3 0 0,6-5 0,3-6 0,2-7-60,1-4-77,-2-10-49,-4-1-41,-4-4-13,-8-7-1,-4-2 16,-7-5 70,-2-3 153,-1-3 2,-1-2 60,-1 0 77,3 1 49,1 3 40,0 7 15,3 9 0,2 2-16,4 10-70,4 8-153,6 6-2,2 6 0,1 9-82,2 2-247,7 0-382,18-12-702,-24 3 0,-1-14 0,-6-10 0</inkml:trace>
  <inkml:trace contextRef="#ctx0" brushRef="#br0" timeOffset="165013.4383">33321 13650 8191,'-3'-7'0,"-1"0"0,1 0 0,-3 4 0,-4 1 0,-6 11 0,-7 11 0,-8 10 0,-7 9 0,-6 15 0,-12 7-526,-3-1-1007,-17 3 0,-12-1 0</inkml:trace>
  <inkml:trace contextRef="#ctx0" brushRef="#br0" timeOffset="166082.4993">24272 15122 3964,'14'0'0,"7"0"-2,6 0-10,7 0-41,-3 0-90,3 0-151,-5-4-398,-10 1 0,-7 0 0</inkml:trace>
  <inkml:trace contextRef="#ctx0" brushRef="#br0" timeOffset="166288.5112">24340 15243 4028,'0'4'310,"3"-1"123,3 2 1,10-1-1,4-1 0,12-3 0,4 4-112,-1 1-303,-4-4-1386,-12 1 0,-6 0 0,-7-3 0</inkml:trace>
  <inkml:trace contextRef="#ctx0" brushRef="#br0" timeOffset="171428.8052">25569 15093 4057,'2'-6'199,"1"-2"103,2 1 79,-1-2 22,1 3 4,1 0 6,0 1 11,0-4 3,0 3 1,0-3-143,-1-5-56,-1-3-104,0-3-78,3-7-23,-1-4-3,1 2-7,-1 3-9,0 2-5,-2 7 0,-3 6 0,1 5 0,-1 3 0,2 3 0,2 12 0,2 9 0,0 14 0,3 11 0,-1 14 0,-2 6 0,-4 2 0,0-1 0,-3 1 0,0-5 0,0-6 0,0-8-28,0-4-117,0-9-64,0-10-11,-3-8-14,-1-8 16,-6-7 3,-6-3 6,-3-2 32,-4-3 37,0 1 60,0 0 176,2-4 113,6 3 11,6 2 14,6-1-15,3 3-5,10-2-5,10 2-32,6-2-36,6 1-56,4 0-312,3 2-411,4-10-813,-14 4 0,-5-1 0</inkml:trace>
  <inkml:trace contextRef="#ctx0" brushRef="#br0" timeOffset="172096.8433">26006 15158 6975,'3'-14'135,"0"-4"0,2 4 0,2-1 0,1 9 0,4 15 0,7 8 0,1 10 0,2 10 1,-4 10-136,-5-1 0,-7-2 0,-3-7 0,-3-6 0,0-8 0,-3-10 0,0-6 0,-4-7 0,-2-7-38,1-9-3,2-6 20,5-7 21,2-7 0,8-4 0,5-1 0,4 0 0,8 5 0,5 7 0,4 6 37,5 11 4,1 6-19,2 10-22,-3 10 0,-2 9 0,-5 6 0,-4 7 0,-6 3 0,-7-1 0,-3-3 0,-9-7-58,-1-5-35,-3-10 4,-3-4-14,0-8-76,1-5-30,0-6 4,-1-5-1,2-9 13,4-5 39,4-4 102,6 1 52,9 0 14,9 3 28,7 7 123,5 3 44,2 10-4,0 6 1,-9 10-13,-4 5-39,-8 8-44,-9 6-17,-3 10-18,-4 6-69,-1 1-254,3 0-310,-3-11-905,3-3 0,1-5 0,3-12 0</inkml:trace>
  <inkml:trace contextRef="#ctx0" brushRef="#br0" timeOffset="172373.8591">27436 15297 8191,'1'-3'0,"4"0"0,6-2 0,17 2 0,18 3 0,16 2 0,12 0 0,5 5 0,-7-3 0,-14 3 0,-15-1 0,-18-2 0,-14 0-276,-8-1-341,-6-7-149,-14-5-540,-2-2 0,-10-4 0,-8-3 0</inkml:trace>
  <inkml:trace contextRef="#ctx0" brushRef="#br0" timeOffset="172636.8743">27671 15109 6049,'0'-5'230,"0"1"0,1-1 1,2 3-1,3 9 0,3 10 1,2 10-1,4 6 0,-2 12 0,1 3-160,-3 7-113,-2 2-335,0-3-349,4-6-681,-8 1 0,3-12 0,8-9 0</inkml:trace>
  <inkml:trace contextRef="#ctx0" brushRef="#br0" timeOffset="173392.9175">28509 14899 5067,'-2'-15'347,"2"3"0,2-3 0,9-1 0,7 9 0,12 5 0,9 0 0,10 1 0,-3 1 1,0 0-348,-4 0 0,-6 0 0,-10 0 0,-4 0 0,-8 0-90,-9 0-128,-4 0-31,-1 0-27,-4 0 3,-3 0-1,1 0-1,-3 0 3,-1 1 13,-3 5 29,6 5 121,-1 7 161,4 9 90,-1 9 56,3 7-10,1 6 23,1 4 18,0 3 2,1-1-13,-1-3-73,0-5-98,-1-5-91,-4-10-76,-6-6-60,-9-5-13,-8-4-37,-5-5-12,-2-4-2,5-1 29,8-4 100,11-3 185,6 0 140,8-2 18,12 2 30,14 0 21,9 0 12,10 0-177,8 2-225,10-5-412,-7 0-789,-5-5 0,-7 0 0</inkml:trace>
  <inkml:trace contextRef="#ctx0" brushRef="#br0" timeOffset="173744.9377">29238 15078 8191,'0'-5'0,"-2"2"0,2 2 0,0-2 0,3 7 0,2 10 0,-2 10 0,2 6 0,-1 11 0,-1 2 0,-3 2 0,0 0 0,2-6 0,-4-2 0,4-8 0,-2-5 0,3-10 0,1-3 0,3-5 0,11-3 0,8-3 0,7 0 0,9 0 0,5 0-50,0 0-234,-3 0-345,-6-7-159,-9 0-500,-11 1 0,-6-4 0</inkml:trace>
  <inkml:trace contextRef="#ctx0" brushRef="#br0" timeOffset="174408.9757">29820 15219 8191,'0'-3'0,"0"-1"0,0 3 0,0-2 0,1 11 0,2 6 0,4 8 0,0 6 0,2 8 0,2-1 0,-3-2 0,-2-8-6,-3-5-45,-2-5 20,2-10-2,0-1-69,4-8-20,2-4-1,2-7 47,3-5 26,4-6 36,4-3 20,2-2 44,5 2-19,0 5 2,-2 4 69,-3 6 21,-1 7-1,-2 4-46,1 6-25,-3 7-37,1 4-14,-3 4 0,-1 8 0,-4-2 0,-1 0 0,-4 0 0,1-4 0,-3-4 0,1-3-9,-3-6 9,1-3 0,4-1 0,3-6 0,3-3 0,8-5 0,0-5 0,7-7 0,3-2 0,-1-2 9,4 0-9,-4 6 0,0 5 0,-6 6-8,-1 6-9,-4 7-13,-4 6 2,-2 7-2,-3 7-2,-4 8-102,1 5-156,3 4-216,9-8-295,0-3-462,3-4 0,6-9 0</inkml:trace>
  <inkml:trace contextRef="#ctx0" brushRef="#br0" timeOffset="175078.0139">31093 15265 8191,'0'-6'0,"0"1"0,-1-2 0,-4 3 0,-6 1 0,-12 8 0,-8 8 0,-3 4 0,-1 11 0,3 3 0,11 7-97,10-4-118,7-3 4,11-5 11,12-8-8,13-6-23,10-8-22,6-2-34,3-8 6,-3-6 23,-11-6 114,-11-4 142,-11-10 55,-11-1 136,-2-2 18,-4-2 24,1 3 22,-3 4 34,2 6-6,1 9-23,-2 7-17,1 6-24,2 3-59,-1 8-146,1 9-12,3 6 0,4 7 0,10 6 0,8-1 0,8 1 0,7-4 0,4-6-50,2-12-156,-4-6-42,-2-8-19,-5-7-14,-8-8-2,-8-5 25,-3-3 46,-6-7 164,-1-3 48,2 4 50,2 4 156,7 5 42,11 9 19,8 3 14,10 10 1,7 7-23,3 9-47,-5 5-164,-5 6-48,-7 4 0,-5 3-222,-2 0-305,0-13-290,-9-5-508,-9-11 0,-3-8 0</inkml:trace>
  <inkml:trace contextRef="#ctx0" brushRef="#br0" timeOffset="175275.0252">32111 15243 8076,'-3'-7'13,"1"1"0,1 1-1,-4 0 1,-6 8 0,-3 14-1,-12 10 1,-8 13 0,-12 10 0,-11 13-403,-5-3-403,-14 10-608,-9-1 0,0-12 0,2-9 0</inkml:trace>
  <inkml:trace contextRef="#ctx0" brushRef="#br0" timeOffset="176302.0839">22056 15086 5616,'-13'-8'-20,"-4"2"40,-12 3 76,-8 9 159,-1 19 1,-4 19 0,-5 16 0,6 15 0,11 6 0,10 0 16,11-6 3,15-5-39,14-10-75,7-12-161,9-13 0,12-19 0,6-8 0,-1-16-195,-3-8-55,-11-10-16,-11-5 4,-16-10 5,-12-2 12,-18 2 66,-11 1 91,-11 8 38,-6 10 17,-11 13 191,5 9 33,9 14-150,10 11-115,16 5-294,11-11-894,16 11 0,16-7 0,18-17 0</inkml:trace>
  <inkml:trace contextRef="#ctx0" brushRef="#br0" timeOffset="176688.106">22383 15250 6516,'0'-3'178,"-5"0"0,-5 0 0,-3 6 0,0 9-1,-4 11 1,4 10 0,8 10 0,3 7 0,6 4-104,9 3-74,12-2 0,9-6 0,14-7 0,7-13 0,1-17 0,-2-9 0,-7-12 0,-11-10-19,-14-9-13,-14-6-3,-9-8 0,-16-4-1,-12-2 5,-9 0-8,-5 6-20,-6 6-197,4 13-197,16 8-313,2 10-520,11 5 0,12 2 0</inkml:trace>
  <inkml:trace contextRef="#ctx0" brushRef="#br0" timeOffset="177343.1435">22787 15283 8191,'1'-3'0,"2"2"0,0 1 0,1-3 0,5 6 0,4 5 0,5 10 0,0 8 0,2 9 0,-7 5 0,-5-1 0,-5-1-16,1-8-119,-4-6-24,0-7 33,4-9-8,3-8 9,5-10 25,7-6 100,5-9 0,3-3 0,5-8 15,0 1 120,-3-1 24,-4 5-33,-2 6 8,-3 8-9,-3 8-24,1 9-101,0 6 0,0 9 0,0 10 0,0 5 0,1 12-46,-1 4-121,-2 0-55,0-6-29,-4-7-1,-2-12-1,0-11-27,-1-9-51,2-7-13,2-11 2,0-7 65,1-4 176,-2-6 150,1-4 198,-1 1 5,1 0 1,5 0 27,2 8 51,8 4 13,6 8-2,9 11-19,3 8-55,-4 9-96,-3 11-167,-8 11-5,-8 12 0,-4 12-245,8 10-503,-13-31-691,-3 21 0,-1-11 0,-3-16 0</inkml:trace>
  <inkml:trace contextRef="#ctx0" brushRef="#br0" timeOffset="177752.1669">22270 16895 8155,'6'-4'-527,"-2"-21"-999,0 17 2,4-1-1,-3 5 0</inkml:trace>
  <inkml:trace contextRef="#ctx0" brushRef="#br0" timeOffset="177940.1776">21860 17328 6976,'0'10'-356,"16"1"-328,1 5-503,6 4 0,2-4 0,15-11 0</inkml:trace>
  <inkml:trace contextRef="#ctx0" brushRef="#br0" timeOffset="178089.1862">22390 17458 8191,'0'-1'-147,"1"1"-129,4-1-527,5-6-590,7 4 0,5-12 0</inkml:trace>
  <inkml:trace contextRef="#ctx0" brushRef="#br0" timeOffset="178728.2227">23173 16787 7871,'0'-4'35,"0"0"0,9-1 0,15-1 0,16 3 0,13 3 0,17 0 0,3-3 1,1 3-64,-9 0-236,-10-2-152,-16 2-115,-15 0-179,-18-8-108,-20 6 32,-14 0 90,-11-1 117,-4 1 92,-3 6 130,10-4 300,7-2 209,10 1 120,6 1 191,9 0 159,2 6 109,5 9-35,4 7-117,5 15-92,2 11-68,8 11-93,-4 6-62,-6 6-75,-6 2-153,-4-3-117,-11-3-197,-11-6-116,-8-8-36,-9-11-9,-12-11 0,-2-8 14,1-13 72,6-7 169,10-4 356,15-5 104,10-3 58,21 1 60,19-2 36,18 4 9,13 0 0,11 4-163,5 2-264,-3 0-338,-4-6-1090,-16 5 0,-11-2 0,-11-4 0</inkml:trace>
  <inkml:trace contextRef="#ctx0" brushRef="#br0" timeOffset="179095.2437">23979 17095 6884,'5'-8'50,"-1"2"51,2-1 35,1 0-1,-4 14 1,0 10-1,1 10 1,2 7-1,0 11 1,1 2-49,0-1-1,-1 0-52,0-8-34,-2-6 0,-1-11 0,3-8 0,-3-4 0,2-6 0,9 1 0,3-4 0,9 0 0,7 1 0,5-1 0,2 1 0,2 3-211,3 0-411,-1-4-185,-11 0-503,-5 0 0,-2-10 0,-12-6 0</inkml:trace>
  <inkml:trace contextRef="#ctx0" brushRef="#br0" timeOffset="179742.2807">24618 17169 7144,'10'-9'116,"6"-2"0,3 5 1,4 0-1,-6 9 0,0 13 1,2 7-1,-2 6 0,-1 8 1,0 5-117,-6 2 0,-3-4 0,-2-5 0,-4-4 0,-1-12 0,0-9 0,0-7-87,0-10-41,0-7-11,0-9 3,2-7 8,3-6 33,1-4 95,4-4 0,4 4 0,3 0 0,4 7 87,2 8 41,7 10 11,7 8-3,3 8-8,5 8-33,1 9-95,-4 5 0,-2 6 0,-9 3 0,-8 3 0,-9-5 0,-6-3-49,-7-6-37,0-8 20,-2-4-34,1-6-30,0-6-8,1-6-2,-1-3-3,0-6 16,10-3 65,3-4 84,10 1 64,12-2-20,11 1 34,5 2 30,8 6 8,3 7 1,-3 5 5,-5 10-17,-12 5-66,-10 9-33,-15 6-28,-10 8-90,-5 3-154,-7 5-204,1-8-283,1-11-604,3-4 0,0-8 0,7-8 0</inkml:trace>
  <inkml:trace contextRef="#ctx0" brushRef="#br0" timeOffset="180405.3186">26193 17224 5538,'-5'-14'61,"-7"-2"138,-7 0 70,-9 2 1,-2 8 0,-5 8-1,-1 7 1,9 3-1,2 1 1,6 5-43,11 2-19,3-1-238,5 0-138,8 1-71,8 0-69,5-2-50,8-2-14,6-5 3,1-6 12,1-3 26,-4-6 52,-1-6 128,-1-4 102,-7-4 171,-5-8 161,-2-5 76,-7-1 13,-4-1-3,-3-1-12,0 5-27,-3 4-50,0 6-29,0 9-33,0 7-102,1 11-91,4 9-25,2 11 0,5 6 0,8 4 0,3 0 0,4-3 0,2-8 0,3-7 0,0-8 0,-1-6 0,0-6 0,-4-6 0,-5-6 0,-3-8 0,-6-1 0,0-4 0,-2-4 0,9 3 0,8 2 0,6 6 0,8 4 0,9 9 0,2 3 0,-1 10 0,3 10 0,-3 5 0,0 5 0,-4 7-200,-4-1-147,-3-3-281,-8-17-775,-10-4 0,-13-8 0,-4-9 0</inkml:trace>
  <inkml:trace contextRef="#ctx0" brushRef="#br0" timeOffset="180594.3292">27176 17127 6654,'-6'-11'171,"-4"1"0,-4 5-1,-5 2 1,-1 17 0,-8 14-1,2 6 1,-1 12 0,1 8-205,7 5-376,12-1-318,1-12-641,18 0 0,4-14 0,10-14 0</inkml:trace>
  <inkml:trace contextRef="#ctx0" brushRef="#br0" timeOffset="180806.3414">27613 17203 8191,'29'-5'0,"7"0"0,6 2-269,18 3-466,-20 0-702,-15 8 0,-7 0 0,-8 1 0</inkml:trace>
  <inkml:trace contextRef="#ctx0" brushRef="#br0" timeOffset="180968.3506">27748 17406 6617,'21'5'139,"10"2"7,8-1-72,18 4-560,-13-13-812,-10 3 0,-13-6 0</inkml:trace>
  <inkml:trace contextRef="#ctx0" brushRef="#br0" timeOffset="181593.3864">28646 16835 8191,'-7'-2'0,"2"2"-10,4 0-4,-2 7 6,6 9-12,7 7-26,1 7-8,4 6 5,5 0-7,2 2 19,2-4 32,0-1 15,1-3 4,3 0-6,-1-2 12,1 1 26,-5 0 8,-7-2-6,-6-3 9,-7-3-20,-12-3-32,-8-4-5,-11-5 0,-5-1 0,-10-5-177,-1-1-241,16-15-1101,-23 2 0,5-9 0,-2-7 0</inkml:trace>
  <inkml:trace contextRef="#ctx0" brushRef="#br0" timeOffset="181778.3972">28689 16842 7435,'32'-14'84,"12"1"0,12-3 0,13 3 0,-12 6 0,-3 5 0,-6 4-62,-12 1-218,-10 2-284,-6-3-977,-16 0 0,-5 1 0</inkml:trace>
  <inkml:trace contextRef="#ctx0" brushRef="#br0" timeOffset="182395.4325">29608 16915 6442,'-6'-10'194,"-5"-4"0,-6-1 1,-10-1-1,-2 3 0,-7 3 1,-2 7-1,-1 2 0,-3 3 1,5 9-195,2 9 0,5 7 0,10 9 0,12 8-52,8 2-55,14-7 10,9-6 17,5-9 7,7-12 16,8-8 6,-1-8 0,-1-10 8,0-5 43,-6-7 52,-9-4 54,-3-1-8,-8 4-18,-5 1-7,-5 4-16,0 5-7,-5 8 2,0 3-9,0 11-43,1 11 0,4 11 0,0 15 0,10 13 0,2 11 0,5 6 0,-2 1 0,-3-5 0,-6-5 0,-7-10 0,-10-14 0,-7-10-48,-13-13-175,-10-9-65,-9-9-36,-1-7-27,4-9-54,9-6-179,20-14-609,9-1 0,20 3 0,21-1 0</inkml:trace>
  <inkml:trace contextRef="#ctx0" brushRef="#br0" timeOffset="183076.4713">30272 17006 8191,'1'-2'0,"2"2"0,4 0 0,5 4 0,1 8 0,5 13 0,2 9 0,-1 10 0,-3 3 0,-7-2 0,-5-2-152,-2-8-89,-2-9-7,-2-8-1,2-10-38,2-8-30,-1-9-11,2-11 10,4-6 18,0-8 51,7-10 262,1-2 229,5-4 5,1 4 2,3 2 38,4 10 30,5 11 11,3 10-9,6 11-20,1 13-50,1 14-110,-3 9-139,-5 12 0,-5 4 0,-8 0 0,-10-5 0,-6-12-52,-4-9-41,-3-9 45,0-10 25,-3-4-113,3-9-74,0-8-4,0-8 6,3-6 86,1-11 106,5-2 68,3-1 41,3 2-45,4 4-26,4 8 114,3 9 75,5 10 3,5 10-6,2 8-86,3 14-106,-5 11-16,-8 11-209,-2 11-354,-6-3-231,-9-1-531,-2-8 0,7-11 0</inkml:trace>
  <inkml:trace contextRef="#ctx0" brushRef="#br0" timeOffset="183521.4969">31765 17156 8191,'0'0'0,"0"2"0,0 6 0,0 7 0,-2 9 0,-2 10 0,-7 7 0,-1 2 0,-3 1 0,-1-8 0,6-8 0,3-7 0,2-12 0,4-8 0,1-11 0,0-11 0,0-11 0,4-9 0,1-10 0,5-7 0,7-1 0,6-6 0,4 2 0,7 3 0,3 3 0,5 9 0,0 11 0,2 14 0,2 11 0,-3 12 0,-2 15 0,-3 11 0,-4 11 0,-9 14 0,-7 11 0,-1 3 0,-5 0 0,-3 1-25,-2-4-231,0-8-193,2-12-291,-5-13-604,-2-8 0,-2-13 0,-6-8 0</inkml:trace>
  <inkml:trace contextRef="#ctx0" brushRef="#br0" timeOffset="183726.5086">32024 17258 6211,'33'0'-1,"15"1"-28,13 6-265,20-5-883,-22 8 0,-15 2 0,-23-3 0</inkml:trace>
  <inkml:trace contextRef="#ctx0" brushRef="#br0" timeOffset="185067.5853">23533 18204 3750,'-27'0'155,"-5"-2"72,0 2 155,-1-3 68,23 0 0,6 1 0,2-2 0,6 1 0,11 0 0,13 2-58,16-1-98,23 1-71,21 1-155,16 0-68,17 0 0,12 1 0,5 2 0,7 0 0,3 6 0,0-1 0,-4 2 0,-1-2 0,-3-2 0,-6-3 0,-5-3 0,-6 0 0,-9 0 0,-8 0 0,-9 0 0,-3 0 0,4 0 0,9 0 0,10 0 0,8 0 0,6 2 0,2-1 0,-1 2 0,-8 1 0,-2 2 0,-7 0 0,-8 3 0,-2-1 0,1-1 0,0-3 0,3-2 0,6 0 0,1-1 0,-5-1 0,-3 0 0,-6 0 0,-3 0 0,-4 0 0,4 0 0,10 0 0,3-1 0,6 1 0,8-3 0,5 0 0,0-2 0,4 1 0,-1-4 0,-6 4 0,-4-4 0,-4 3 0,-4 0 0,-1 0 0,0 3 0,1 0 0,-2 0 0,0 1 0,-5 1 0,0-2 0,4 2 0,1 0 0,3 0 0,4 0 0,2 0 0,3 0 0,6 0 0,7 0 0,0 2 0,-5 1 0,-11-3 0,-16 0 0,-19 0 0,-18 0 0,-16 0 0,-17 0 0,-12 0 0,-12 0 0,-8 0 0,-5 0 0,-8 0-298,-1 4-407,-18-6-732,-9 3 0,-19-6 0,-12-5 0</inkml:trace>
  <inkml:trace contextRef="#ctx0" brushRef="#br0" timeOffset="187055.699">12774 18690 1989,'-16'-9'25,"-4"0"73,-5-1 56,-3-3 32,3 6 27,4 0 34,4 2 23,0-2 16,6 3 15,3 0-2,5 1-16,1 1-65,0 2-58,4 0-24,5 0 5,9 0-11,10 0-15,14 0-13,20 0-12,13 2-3,8-1-4,17 4-10,6-1 1,9 1-31,3 2-26,3-4-21,-3 0-3,-5 2 9,-2-5 18,-5 0 25,3 0 28,-1 0 12,-1 0-2,-1 0 37,-6 0 3,-7 0 19,-3 0 34,-4 0 15,1-1 15,-2-1-23,6 0-26,2 2-10,4-3 3,2-1-15,-2 2-8,2-1-20,-3-1-40,0 3-29,1-2-33,4 1-5,-2-1 0,0 1 0,-3-1 0,0 1 0,-5 0 0,1 0 0,1-3 0,4 3 0,0-1 0,5-2 0,5-1 0,6 0 0,6 0 0,7 0 0,9-1 0,0-2 0,4 0 0,1-2 0,-1 1 0,-1-1 0,-2 2 0,-7 5 0,-5-1 0,0 5 0,-5-3 0,-1 0 0,-3 0 0,-7-1 0,-20-1 0,-24 2 0,-24 0 0,-21 2 0,-13-1 0,-15 2-117,-5 2-366,-1-8-328,-10 5-545,-5 1 0,8-4 0</inkml:trace>
  <inkml:trace contextRef="#ctx0" brushRef="#br0" timeOffset="203698.6509">18725 17497 281,'0'0'14,"0"-2"-29,0 1-41,0 0 0,0 1 0</inkml:trace>
  <inkml:trace contextRef="#ctx0" brushRef="#br0" timeOffset="204437.6932">18818 17466 756,'3'0'57,"1"0"26,1 0 29,0 0 16,1 0 27,1 0 41,0 0 47,2 0 42,1 0 34,-3-2-2,-1-1 30,-1-1 15,-2-1 16,-3 1 18,1-2 13,-1 1 30,0-2 7,0 1 11,0 0-29,0 0-38,0 2-46,0 2-42,-1 0-44,1 1-35,0-1-39,0 2-72,0 0-54,0-2-51,0 6-7,0 4 0,1 4 0,3 8 0,2 6 0,1 4 0,5 0 0,-1-1 0,-1-4 0,-1-4 0,-3-5 0,-2 0 0,-1-5 0,1-5 0,1 1 0,1-5 0,-2 1 0,3-3 0,-3 0 0,-1 0 0,-1 0 0,-1 2 0,1-1 0,2 1 0,-1-1 0,7-1 0,1 0 0,5 0 0,6 0 0,8-4 0,11-7 0,11-7 0,13-10 0,14-10 0,12-10 0,3-3 0,-2 2 0,-5 6 0,-16 5 0,-18 11 0,-14 10 0,-14 8 0,-13 6 0,-7 1 0,-5 4 0,-6 1 0,-4 3-215,0 4-184,6 0-319,-2-6-653,0 0 0,6-2 0,6-6 0</inkml:trace>
  <inkml:trace contextRef="#ctx0" brushRef="#br0" timeOffset="208873.9469">32775 17083 736,'0'0'203,"0"0"51,0 0 47,0-1 38,0-2 56,0 1 52,0-3 44,0-2 39,0 4 58,0-3-26,0 3-30,0-1-29,0 4-48,0-2-37,0 2-56,0 0-53,0 0-43,0 0-40,0 5-57,0 5-87,0 7-59,0 7-23,0 8 0,0 2 0,0 2 0,3 0 0,-2-4 0,4-6 0,-1-3 0,0-7 0,-1-5 0,0-2 0,1-5 0,-4-1 0,2-1 0,-2-2 0,0 0 0,0-2 0,0 4 0,0-2 0,0-2 0,0 4 0,0-2 0,0 0 0,0 0 0,0 0 0,0 0 0,0 0 0,0 0 0,0 0 0,1 0 0,2 0 0,3 0 0,6 0 0,5 0 0,7 0 0,12-2 0,15-1 0,11-6 0,12-1 0,8-5 0,-5 1 0,-8 2 0,-18 0 0,-15 6 0,-16 0 0,-13 3 0,-4 1 0,-4-1 0,-4 2 0,1 1-273,4 0-456,-3-13-708,0 13 0,1-2 0,7-1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1T08:55:50.6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4051 1952 3441,'5'4'39,"6"-1"61,12-2 56,17 1 47,18-1 27,21-1 15,12-3 6,6 2 9,-5-2 3,-8 3-7,-18-5-66,-16 5-158,-17-1-206,-13 1-248,-20-13-592,-16 18 0,-11-5 0</inkml:trace>
  <inkml:trace contextRef="#ctx0" brushRef="#br0" timeOffset="262.015">4387 1971 4768,'0'0'29,"-2"-2"26,2 1 70,0 6 119,3 14 47,3 16 49,2 18 3,3 17 0,6 10 0,1 4-8,1-1-21,2-8-103,1-5-239,-5-7-232,-1-6-161,-7-10-163,-5-13-124,-2-13-440,-11 0 0,-8-4 0</inkml:trace>
  <inkml:trace contextRef="#ctx0" brushRef="#br0" timeOffset="523.0299">4240 2905 2951,'-22'0'227,"-1"4"66,0-4 69,1 1 143,14 0 33,6-2 0,8 1 0,7 0 1,16 1-1,13 1-143,22-2-84,16 0-65,8-4-70,-1-5-142,-10-1-61,-15 0-171,-15 1-147,-17 1-220,-12-11-252,-11 5-430,-9 7 0,-3-3 0,-5-4 0</inkml:trace>
  <inkml:trace contextRef="#ctx0" brushRef="#br0" timeOffset="929.0531">5014 2406 6341,'0'-9'206,"0"-2"-1,0 2 1,-2-3-1,4 9 1,-1 4-1,2 10 1,6 12-1,2 10 1,3 8-206,1 9 0,-3 0 0,-2-2 0,-7-4 0,-2-5 0,-1-4 0,0-8 0,0-7 0,0-8 0,5 0 0,2-6 0,8-2 0,11-2 0,9-1 0,6-1 0,8-1 0,-3 1 0,0 0 0,-5 0 0,-4 0-96,-6 0-210,-4 0-217,-1-8-292,-8 4-475,-4-10 0,-8 8 0,-4 2 0</inkml:trace>
  <inkml:trace contextRef="#ctx0" brushRef="#br0" timeOffset="1656.0945">5711 2617 8169,'-1'0'-64,"1"-3"-29,0 3 10,0 0 76,3 5 7,3 10 0,5 7 0,3 11 0,4 6 0,-4 5 21,0-2 44,-6-4 28,-4-7-10,-2-9-76,-2-6-7,0-10 0,0-7 0,1-11 0,2-13 0,4-8 0,2-6 0,4-11 0,3 6 0,1 1 0,3 7 0,-1 6 0,-3 8 0,0 7 0,-3 7 0,2 5 0,3 3 0,2 5 0,6 8 0,3 8 0,0 8 0,-2 5 0,-3 3 0,-4-3 0,-6-6 0,0-6 0,-6-8 0,1-7 0,2-4 0,1-7 0,2-9 0,2-3 0,1-7 0,1-4 0,2-5 0,0 1 0,0 1 0,0 1 0,-1 8 0,-3 5 0,3 4 0,-5 9 0,5 3 0,1 4 0,0 9 0,0 6 0,1 6 0,-5 9 0,2 1 0,-2 3 0,0 1-224,-4-2-153,3 1-227,6-21-793,-11 3 0,-4-7 0,2-12 0</inkml:trace>
  <inkml:trace contextRef="#ctx0" brushRef="#br0" timeOffset="1849.1057">6928 2623 5153,'2'-2'135,"1"2"95,2 5 77,1 6 0,1 10 0,2 7 0,2 10 0,-2 5-170,0-1-125,2 0-249,4-15-1156,-9-3 0,-2-9 0</inkml:trace>
  <inkml:trace contextRef="#ctx0" brushRef="#br0" timeOffset="2018.1154">6898 2440 8191,'-1'-16'0,"-1"1"0,2 0-16,-1 1-277,11 8-201,7-4-983,3 20 0,1 2 0,3 4 0</inkml:trace>
  <inkml:trace contextRef="#ctx0" brushRef="#br0" timeOffset="2435.1393">7241 2619 8191,'9'6'0,"3"0"0,4 6 0,0 4 0,-2 5 0,-1 4 0,-2 8 0,0 5 0,-4 1 0,-1-2 0,-3-5 0,2-11 0,-2-9 0,3-7 0,1-10 0,3-12 0,2-6 0,-1-7 0,4-7 0,-2 0 0,1 3 0,4 0 0,0 6 0,3 3 0,2 7 0,4 9 0,3 5 0,4 9 0,0 7 0,4 9 0,-2 8 0,-4 8 0,-5 5-70,-5 6-325,4 0-408,-16-6-581,-4-3 0,-4-6 0,-3-13 0</inkml:trace>
  <inkml:trace contextRef="#ctx0" brushRef="#br0" timeOffset="3148.18">8355 2506 5010,'-2'2'-2,"2"0"22,6-2 83,11 2 64,21-2 78,26 0 29,24-2 44,21 0 0,18-3 1,9-2-3,-3-1 3,-8 1-20,-9-2-84,-24 4-63,-24-1-79,-22 3-28,-22 0-45,-15 3-134,-9 0-87,-1 0-67,-4 2-127,2 1-173,4-8-721,-7 5 0,-1 0 0</inkml:trace>
  <inkml:trace contextRef="#ctx0" brushRef="#br0" timeOffset="3513.2009">9301 2262 4635,'-3'-10'93,"0"0"31,1-2 26,-1-1 42,12 6 43,14 5 51,10 2 10,16 7 12,15 8 7,5 7-58,-2 7-40,-1 7-4,-11 6-11,-7 0-42,-14 2-38,-9-1-60,-15-1-11,-7-4-15,-13-4 2,-19-2 4,-13-2 10,-7-2-27,-9-1-113,5-1-218,17 1-283,11-15-836,16 6 0,18-7 0,17-9 0</inkml:trace>
  <inkml:trace contextRef="#ctx0" brushRef="#br0" timeOffset="4531.2592">10825 1896 7612,'-4'-19'64,"0"-3"0,-1 0 1,-1-2-1,8 13 0,-4 11 1,5 15-1,9 15 0,8 20 1,4 16-65,7 13 0,-4 4 0,-2-1 0,-8-8 0,-4-10 0,-7-11 0,-3-10 0,-3-13 0,-3-9-67,-5-8-167,-4-9-71,-4-8-103,-7-13-54,-3-12-62,4-17-43,0-19-3,4-20 1,0-10 10,5-9 112,6 3 264,3 2 190,6 10 195,10 8 260,10 12 62,10 10 42,19 9 5,14 11-2,15 10-11,11 10-44,1 11-97,-9 13-119,-17 14-91,-23 14-258,-25 12-115,-28 12-69,-30 6-59,-27 3-2,-19-3 7,-13-7 25,1-9 39,13-10 41,21-10 19,24-6 82,24-3 198,29-2 119,24 4 61,30 5 0,21 4-5,14 4-27,7 3-37,-7 0-43,-14-2-17,-16 2-33,-17-2-238,-17-2-169,-19 1-142,-11-3-122,-8-9-192,-7-10-82,-5-5-240,5-6 0,4-8 0,0-2 0</inkml:trace>
  <inkml:trace contextRef="#ctx0" brushRef="#br0" timeOffset="4957.2833">11825 2184 4111,'0'-17'207,"2"-2"198,-2-3 17,1-3 0,-2 9-2,1 8 3,1 4-1,1 4 0,5 9 0,3 11-140,3 11-67,0 7-197,2 9-18,-10 4 0,0 2 0,-2-2 0,0-5 0,0-7 0,1-6 0,3-10 0,0-4 0,2-6 0,5-5 0,4-3 0,8-4 0,5-1 0,7 0 0,4 0 0,0-1 0,-2 1 0,-1-4 0,-4 0 0,-8 1 0,-8 1-163,-8 2-176,-6 2-380,-15-14-675,-12 15 0,-8 0 0</inkml:trace>
  <inkml:trace contextRef="#ctx0" brushRef="#br0" timeOffset="6004.3434">12673 2203 5112,'0'-12'149,"0"2"44,0-4 3,0 5 30,9 6 90,-1 12 2,7 11 0,-1 10 0,5 12 1,-4 7-106,0 4-43,-5-5-45,-1-2-2,-4-11-31,-4-8-89,2-6-3,-3-10 0,0-9 0,-3-3 0,3-7 0,-1-6 0,1-5 0,-2-6 0,2-7 0,3-5 0,5-4 0,4-4 0,7-1 0,4 5 0,5 5 0,0 9 0,3 11 0,-1 11 0,0 5 0,1 9 0,-2 11 0,-2 6 0,-3 6 0,-3 7 0,-5-3 0,-4-1 0,-4-4 0,-2-8 0,-3-6 0,-2-5 0,-1-8 0,0-3 0,0-3 0,0-6 0,0-6 0,0-5 0,1-5 0,4-6 0,6-3 0,5-3 0,12 1 0,6 1 0,11 5 0,3 11 0,2 10 0,-1 10 0,-8 10 0,-13 12 0,-9 11 0,-10 4 0,-6 4 0,-3 3 0,-2-3-234,-1-2-180,3-7-258,0-10-702,-1-3 0,5-8 0,10-10 0</inkml:trace>
  <inkml:trace contextRef="#ctx0" brushRef="#br0" timeOffset="6724.3846">14129 2300 7457,'-19'-4'82,"-7"0"-1,-8-1 1,-3 2-1,5 3 1,3 6-1,2 9 1,4 5-1,4 7 1,9 6-82,6 0 0,2-1 0,6-1 0,8-4 0,7-8 0,5-4 0,12-7 0,4-6 0,1-6 0,-3-5 0,-2-6 0,-6-4 0,-5-9 0,-8 0 0,-3-5 0,-9-1 0,-1-2 0,-4 4 0,2 5 0,-4 8 0,4 5 0,-2 10 0,0 10 0,1 7 0,5 10 0,5 7 0,5 7 0,7 1 0,5-1 0,1-7 0,1-5 0,-3-8 0,1-8 0,1-4 0,-3-10 0,-3-5 0,-1-10 0,-4-2 0,-6-10 0,-3-5 0,-6-2 0,-1-2 0,-2 4 0,3 2 0,1 8 0,5 10 0,7 8 0,1 7 0,8 11 0,4 7 0,4 8 0,3 8 0,6 7 0,1 0 0,3-2 0,-5 1 0,-2-10 0,-6-4-157,-5-4-225,-1-11-317,-3-13-691,-15-3 0,-1-7 0,-3-11 0</inkml:trace>
  <inkml:trace contextRef="#ctx0" brushRef="#br0" timeOffset="6985.3995">14998 2214 4446,'-9'-11'317,"-4"2"75,-4 2 1,-6 1-1,-2 16 0,1 12 1,-5 11-1,-4 10 0,-4 11 1,-2 4-180,-1 4-137,-2 0-76,7-4 0,8-7 0,11-8 0,5-10 0,6-8 0,5-8-243,2-5-251,4-9-996,-2-3 0,0-3 0,-1-9 0</inkml:trace>
  <inkml:trace contextRef="#ctx0" brushRef="#br0" timeOffset="9540.5457">19605 1692 5399,'-3'-7'181,"1"0"104,1 0 0,2 0-1,20 3 1,20 3 0,17 1 0,17 0-1,10-3 1,-1 3-56,-13 0-125,-19 0-136,-16 0-118,-17 0-118,-14 0-28,-10 0-77,-12 0-49,-9 0-50,-5 0-32,-6 0-1,0 3-2,9-3 41,6 1 154,9 1 182,5-1 90,3 0 117,4-1 76,1 4 150,0 4 149,3 8 53,2 11 2,4 14-8,-2 11-38,2 7-63,-3 6-62,-2 6-40,-4-1-27,0-1-143,-4-6-239,-4-6-120,-2-10-50,-8-11-38,-7-8-14,-7-9 5,-1-9 2,-6-7 14,1-2 46,2-2 95,6-2 222,8 1 161,10-1 73,9 0 38,3 1 14,8 0-5,10 2-1,10 0-16,12 0-45,13 0-52,7 0-100,4 0-93,-2 0-23,-1-2 0,-9-1 0,-10 3-174,-12-1-143,-8-1-155,-2 1-265,-10-7-561,-6 4 0,1-4 0,-1-1 0</inkml:trace>
  <inkml:trace contextRef="#ctx0" brushRef="#br0" timeOffset="9987.5712">20451 1969 6309,'0'-13'209,"0"1"0,0 1 0,0 1 0,3 8 0,1 14 0,5 11 0,5 9 0,1 11 1,0 12-210,0-1 0,-4 2 0,-3-2 0,-5-6 0,-1-8 0,0-3 0,-2-10 0,1-6 0,1-6 0,1-5 0,4-3 0,6-4 0,8 0 0,11-1 0,10-2 0,9 0 0,-1 0 0,1 0 0,-12 0 0,-7 0 0,-12 0 0,-11 0 0,-7 0-195,0 1-234,-4 6-264,-14-9-681,-7 8 0,-6-4 0,-5-2 0</inkml:trace>
  <inkml:trace contextRef="#ctx0" brushRef="#br0" timeOffset="11022.6304">21236 2271 5900,'3'-5'210,"1"1"33,4 1-1,1 0 1,3 1 0,3 7-1,5 7 1,0 10 0,2 7 0,-2 11-138,-5 0-71,-4 1-34,-7-3 0,-2-7 0,-2-8 0,0-7 0,0-7 0,-2-7-18,2-9-10,-1-12 8,-1-9 9,2-8 11,0-9 0,0-2 0,6 1 0,2 5 0,3 4 0,8 11 17,7 5 11,7 10-8,9 6-8,3 10-12,2 6 0,-2 10 0,-6 8 0,-5 7 0,-9 0 0,-5 1 0,-6-3 0,-5-5 0,-4-8 0,-4-6 0,-1-6 0,0-6 0,0-3 0,2-6 0,-2-6 0,0-6 0,1-4 0,5-7 0,4-3 0,5-1 0,6 1 0,5 0 0,3 4 0,4 7 0,2 9 0,1 6 0,0 11 0,-1 9 0,-2 10 0,-5 8 0,-4 5 0,-4 3 0,-8 0 0,-5-4 0,0-2 0,-3-3-251,-1-2-239,8-15-1000,-3 1 0,2-10 0</inkml:trace>
  <inkml:trace contextRef="#ctx0" brushRef="#br0" timeOffset="11710.6698">22703 2284 5956,'-1'-1'-17,"-7"-1"12,-6 2 72,-7 0 89,-3 3 42,-8 5 15,-2 2 8,-1 10 1,2 4 0,3 5 16,5 5 0,9-3-10,7 0-74,5-4-131,10-2-49,9-6-8,9-1-25,11-4-47,11-5-86,3-5-46,4-4-54,-1-6-45,-7-6-10,-6-7 28,-7-4 9,-15-8 16,-9-2 53,-6-2 90,-7 3 114,-4 0 80,-4 7 110,-4 7 83,-1 7 6,4 6 20,3 10-1,6 10 1,10 6-24,10 10-116,13 8-23,9 0-44,8-6-84,3-6-76,-4-7-14,-6-9-16,-5-7-2,-10-7-19,-5-9 3,-6-9 165,-3-4 96,-4-6 31,-1-4 30,1 0 36,1 3 19,3 7 12,0 7-1,9 7-3,10 9-17,11 10-93,13 9-98,10 9-24,1 6 0,-1 8 0,-7 0 0,-11-2 0,-11-6-229,-10-5-201,-3-11-350,-13-9-570,-4-9 0,-7-15 0,-5-8 0</inkml:trace>
  <inkml:trace contextRef="#ctx0" brushRef="#br0" timeOffset="11951.6836">23545 2322 8191,'0'0'0,"-3"0"0,-6 4 0,-5 8 0,-14 12 0,-11 12 0,-16 15 0,-7 10-217,0 7-270,9-9-1010,3 8 0,12-8 0,11-17 0</inkml:trace>
  <inkml:trace contextRef="#ctx0" brushRef="#br0" timeOffset="12679.7252">24157 2119 3802,'-13'0'47,"0"0"15,6-1 17,5 1 45,27 0 19,26 3 9,22 0 2,19 3 7,26 1 20,11-1 26,0-3-8,-5-1 2,-16-2-13,-25-2-42,-26 2-1,-25 0-70,-20 0-71,-12 0-136,-13 0-225,-2-11-759,-9 9 0,-1-4 0,-1-3 0</inkml:trace>
  <inkml:trace contextRef="#ctx0" brushRef="#br0" timeOffset="13186.7542">24919 1858 7331,'0'-6'96,"0"-1"-1,0 0 1,0 0-1,2 3 1,1 3-1,4 1 1,7 2-1,5 7 1,7 6-96,10 8 0,7 8 0,2 9 0,6 1 0,-2-1 0,-6-3 0,-8-7 0,-8-8 0,-11-8 0,-7-5 0,-5-5 0,-4-2 0,0-2 0,0-2 0,2 2 0,-2 0 0,0 0 0,0-1 0,0 1 0,0 0 0,-2 0 0,-4 1 0,-8 8 0,-9 8 0,-9 13 0,-11 13 0,1 11-315,9 5-375,1-16-747,9 9 0,15-11 0,8-12 0</inkml:trace>
  <inkml:trace contextRef="#ctx0" brushRef="#br0" timeOffset="14292.8175">26041 1809 7257,'-1'-3'61,"1"-1"35,0 3 3,-2 6 1,5 13-1,3 15 1,6 15-1,2 18 1,1 6-1,0 3-61,-3-4 1,-8-4-35,0-15-4,-2-9-199,-2-14-73,-2-11-162,4-12-276,-2-21-104,-6-11-338,0-11 1560,1-18-1040,-3-10 91,2-3 65,0-11 113,4-6 326,1 4 279,-1 1 192,7 10 276,10 10 105,14 7-71,12 16-112,13 11-91,9 9-66,3 12-111,-5 10-129,-9 14-348,-13 6-165,-19 11-122,-19 10-17,-24 4-1,-22 1 0,-25-4-3,-11-4 9,-10-4 16,4-9 32,12-4 152,21-5 136,19-4 152,22 2 92,21 5 60,27 7 15,21 9 23,21 7 4,12 4-9,4 0-31,-7-3-72,-12-7-63,-16-4-179,-18-7-235,-11-12-261,-9-10-572,-23-5 0,-8-6 0</inkml:trace>
  <inkml:trace contextRef="#ctx0" brushRef="#br0" timeOffset="14696.8406">26733 2011 8118,'1'0'-69,"2"3"4,0 8 50,1 5 15,2 10 0,0 13 0,1 7 0,0 3 0,-1 4 0,-3-2 73,1-8-4,1-6-4,0-8-50,3-6-15,-1-8 0,3-3 0,4-5 0,8-2 0,8-2 0,11-1 0,6 1 0,0-3 0,-3 0 0,-9 1 0,-13 1-186,-8 2-186,-1 1-330,-6-10-684,-4 2 0,-1-1 0,0-5 0</inkml:trace>
  <inkml:trace contextRef="#ctx0" brushRef="#br0" timeOffset="15401.8808">27293 2150 8191,'3'-2'0,"0"0"0,7 2 0,1 6 0,5 6 0,2 12 0,2 9 0,-4 9 0,-1 2 0,-4-2 0,-7-3-38,-1-9-33,-3-8-23,0-7-7,-1-7-71,1-7-88,0-2-47,0-10-9,0-7 6,3-7 5,3-7 45,3-4 69,4-3 92,3 0 151,0 3 84,1 8 89,0 5 44,4 10 10,3 7-11,2 6-19,5 7-6,-3 10-29,3 5-68,-4 7-142,-1 8-13,-7-1 5,-2 3-3,-5-6-7,-6-4-19,-3-8-16,-3-6 1,0-7-21,0-6-72,-3-4-17,1-8 12,2-6 40,-1-6 39,1-6 35,4-5 89,5-3 47,2 4-1,5-2 14,9 8 71,9 2 15,2 8-13,8 7-44,3 6-34,-3 6-30,-3 9-62,-4 6-20,-6 8 0,-6 10 0,-6 3 0,-8 1 0,-6 2 0,-4-6-148,-2-4-164,-2-4-153,4-12-301,1-9-534,-1-2 0,8-12 0</inkml:trace>
  <inkml:trace contextRef="#ctx0" brushRef="#br0" timeOffset="15602.8924">28461 2290 6630,'0'-2'-20,"1"1"11,2-1 68,5 6 38,3 7 8,6 8 11,2 8 4,0 9-45,-2 1-169,-4 2-187,0-8-327,-9-8-630,-4-8 0,-4-9 0</inkml:trace>
  <inkml:trace contextRef="#ctx0" brushRef="#br0" timeOffset="15761.9015">28409 2002 8191,'0'-10'-61,"0"1"-241,0 2-130,1 0-94,1-10-848,-1 28 0,4 2 0</inkml:trace>
  <inkml:trace contextRef="#ctx0" brushRef="#br0" timeOffset="16259.93">28759 2259 5614,'8'0'36,"-1"0"12,2 1 6,2 3 22,-3 6 22,-3 4 18,4 5 3,0 8 15,-1 1 0,-3 2-44,-2-1-47,-2-7-51,-1-4-6,-1-7-12,-2-4-22,0-5-24,-2-4-16,1-5-55,3-4-13,-2-2 10,7-5-29,2-3 17,1-3-6,2-1-18,5 0 0,1 0 13,2 0 31,-1 2 97,1 5 65,2 1 52,-2 7 148,5 3 116,2 3 44,4 3 7,4 5 0,4 5-4,1 8-21,3 4-56,-7 8-52,-6 3-41,-5 3-84,-13 1-315,-1 3-419,-7-21-873,-1 8 0,-1-13 0</inkml:trace>
  <inkml:trace contextRef="#ctx0" brushRef="#br0" timeOffset="27126.5515">8329 5721 4720,'-18'12'50,"-5"10"46,2 14 32,2 15 68,14 14 47,8 10 42,12 7 60,8 1 5,10-4-1,11-7-23,8-15-28,8-12-44,5-21-32,0-16-69,-4-22-46,-8-16-43,-18-16-59,-16-8-5,-18-9 0,-20 1 0,-18 1 0,-17 2 0,-8 5 0,-6 6 0,8 9 0,11 8 0,17 12-229,17 9-226,14 7-298,13 3-597,12 6 0,11-1 0,8-4 0</inkml:trace>
  <inkml:trace contextRef="#ctx0" brushRef="#br0" timeOffset="27536.575">8937 5683 8191,'1'-3'0,"5"2"0,2 4 0,7 10 0,5 8 0,6 17 0,3 14 0,1 16 0,-1 8 0,-3 8 0,-5 2 0,-6-7-49,-7-11-182,-4-14-45,-3-15-6,-5-20-39,-2-14-15,0-16-2,3-13 3,0-10 13,3-7 12,8-5 67,6-4 227,8 1 74,8 2 65,9 8 80,10 9 61,3 15 43,6 9 6,-1 15-8,-1 14-5,-7 7-46,-9 10-249,-11 11-215,-4-4-414,-20-3-662,-9-3 0,-13-15 0</inkml:trace>
  <inkml:trace contextRef="#ctx0" brushRef="#br0" timeOffset="28173.6114">9806 5971 7435,'4'-10'84,"2"-1"0,5 3 0,2 2 0,5 11 0,-1 15 0,5 11 0,-1 13 0,0 11 0,-3 4-84,-6 1-111,-2-9-116,-6-8-11,-2-14-33,-2-17-82,0-15-26,0-15 0,3-11 30,1-10 65,5-4 54,7-7 158,4 3 243,2 1 67,3 1 34,1 9 80,2 8 28,5 8-2,3 11-29,4 11-65,4 13-54,-2 10-47,-2 10-127,-5 10-56,-6 9 0,-10-3 0,-7-3 0,-6-9 0,-4-11 0,-4-12 0,-1-9-27,-1-12-11,0-7 10,-2-7 28,3-8 0,2-5 0,2-4 0,6-1 0,2-2 0,6 1 0,6 2 27,11 8 11,5 6-10,12 14-28,8 9 0,3 13 0,-1 10 0,-9 12 0,-12 7 0,-12 8-231,-12 3-223,-9-10-1047,-8-1 0,-2-8 0,-1-19 0</inkml:trace>
  <inkml:trace contextRef="#ctx0" brushRef="#br0" timeOffset="28483.6291">11452 5925 7717,'-2'-10'-105,"-9"3"-63,-15 3-10,-12 4-6,-5 10-2,-5 8-12,6 8-14,20 4 0,13 3 0,17-1-16,15-1 152,15-1 108,5-5 99,6-3 65,-5 0 24,-11-3 19,-16 1 11,-11 4-7,-20 0-73,-18 1-170,-16-1-123,-13-5-139,-14-11-296,-7-16-701,-8-9 0,5-15 0,9-16 0</inkml:trace>
  <inkml:trace contextRef="#ctx0" brushRef="#br0" timeOffset="28612.6364">10941 5728 7889,'23'-7'34,"7"5"-243,9 7-388,0-2-826,-19 16 0,-8 10 0,-9-2 0</inkml:trace>
  <inkml:trace contextRef="#ctx0" brushRef="#br0" timeOffset="29060.6622">12789 5692 8157,'7'3'-33,"3"14"10,2 12 9,3 16 14,1 14 0,0 21 0,-3 10-70,4 9-286,12-3-1176,-8 1 0,8-18 0,6-20 0</inkml:trace>
  <inkml:trace contextRef="#ctx0" brushRef="#br0" timeOffset="30096.7214">13665 5956 5612,'-19'-10'176,"-14"2"87,-9-1 0,-13 3-1,-2 8 1,-1 9 0,6 6 0,6 7-1,12 3 1,17 8-48,10 1-129,14 2-86,9 0 0,11-1 0,10-2 0,9-4 0,0-6 0,4-9 0,-5-8 0,-2-13 0,-3-11 0,-4-10-5,-3-10 5,-3-10-1,-4-4 1,-7-4 0,-10-1 0,-5 3 0,-7 6 0,-6 12 0,-5 8 0,-4 17 5,-5 15-5,3 18 1,4 13-1,9 12 0,4 11 0,9 3 0,4 4 0,4-4 0,4-6 0,6-7 0,5-16 0,6-14-76,6-16-178,5-16-79,4-16-22,-1-10 3,-6-8 7,-7-8 27,-8 0 68,-15 3 165,-7 5 85,-3 9 76,-3 10 177,-6 11 81,0 10 21,0 6-3,-1 10-7,-3 8-27,6 4-70,2 9-161,4 5-87,-1 5 0,5-1 0,10-2 0,5-3 0,13-5 0,5-12 0,7-12 0,2-6-158,0-13-28,-3-12-5,-5-6 3,-9-4 5,-6-2 23,-10 4 64,-4 6 72,-7 6 24,-2 8 0,-1 5 157,-1 4 30,0 8 3,1 5-1,8 11-7,4 5-21,13 10-65,10 1-72,12 0-24,8-8 0,3-8 0,3-11 0,0-12 0,-8-11 0,-7-13 0,-12-8 0,-18-11 0,-14-9 0,-16-1 0,-14 3 0,-9 4 0,-2 15-221,2 10-303,15 5-965,0 14 0,16 5 0,13 3 0</inkml:trace>
  <inkml:trace contextRef="#ctx0" brushRef="#br0" timeOffset="30322.7343">15363 6009 8191,'39'-5'0,"20"-1"0,19-3 0,16-3 0,3 3 0,2 0 0,-4 3 0,-5 5 0,-12-1-206,-20 4-144,-25-1-189,-19-4-204,-14-5-60,-15-5-307,-17 1 0,-6-5 0</inkml:trace>
  <inkml:trace contextRef="#ctx0" brushRef="#br0" timeOffset="30514.7453">15977 5779 6042,'8'-4'147,"10"2"51,9-1 26,9 8 1,7 8-1,4 15 0,-4 6 1,-10 12-1,-11 7 0,-12 2-94,-15 4-52,-16-2-287,-10-3-403,0-17-856,-18-4 0,1-13 0,13-13 0</inkml:trace>
  <inkml:trace contextRef="#ctx0" brushRef="#br0" timeOffset="31429.7977">17820 5250 5055,'13'4'5,"12"8"33,14 11 58,10 15 14,9 17 66,1 20 12,-3 10 20,-4 7 38,-12-2 19,-5-10 13,-10-13 9,-5-21-12,-6-14-59,-2-20-13,1-14-66,0-17-13,1-16-19,2-16-38,3-13-19,2-13-5,-2-7-22,3-7-21,-2-1 0,-7 4 0,-1 4 0,-4 12 0,-3 11 0,-4 20 0,1 12-319,-2 17-338,6-3-786,-12 20 0,-2 5 0</inkml:trace>
  <inkml:trace contextRef="#ctx0" brushRef="#br0" timeOffset="32522.8602">18795 5678 2585,'0'-1'168,"0"1"71,0-2 51,0 1 24,0-3 13,0 1 6,0 2 5,0-2 2,0 1 0,0 0-114,0 1-54,0-1-72,0 0-50,0 2-28,0 0-15,0 0-16,0 0-10,0 0-1,0 0 1,0 0 3,0 0 2,0 0 4,0 0-1,0 0 2,0 0-9,0 0 4,0 0 5,0 0 3,0 0-1,0 0 0,0 0 7,0 0 5,0 0-1,0 0 2,0 0 13,0 0 5,0 0 0,0 0-3,0 0 0,0 0-3,0 0-11,0 0-7,0 0 2,0 0 2,0 0-2,0 0-4,0 0-37,0 0-66,0 0-101,0 0-205,0-8-600,-2 8 0,-1 3 0,-1-3 0</inkml:trace>
  <inkml:trace contextRef="#ctx0" brushRef="#br0" timeOffset="33291.9042">18841 5689 4076,'-2'-3'181,"-2"-1"67,0 1 105,-2 1 71,0 3-1,-2 6 1,-7 9-1,2 8 1,0 11-1,2 4-120,5 7-60,4-2-67,5 1-106,3-6-70,7-5 0,6-8 0,7-9 0,10-9 0,3-3 0,4-10 0,-4-5 0,-3-10 0,-13-5 0,-8-8 0,-11-5 0,-8-2 0,-13-4 0,-8-1 0,-7 5 0,-8 5 0,-3 9-126,-1 14-231,4 14-278,1 1-162,3 6-458,5 16 0,14 4 0,6-1 0</inkml:trace>
  <inkml:trace contextRef="#ctx0" brushRef="#br0" timeOffset="34353.9649">19208 5700 6118,'-3'-8'230,"-3"1"0,2 1 1,-1 1-1,1 13 0,-2 12 1,2 11-1,-1 6 0,3 10 1,2-1-231,4-2 0,6-5 0,3-8 0,7-7 0,5-9 0,4-7 0,2-5 0,3-9 0,-4-6 0,-1-5 0,-6-4 0,-6-4 0,-5-1 0,-5-1 0,-4 8 0,-2 2 0,-1 8 0,0 3 0,0 9 0,0 4 0,0 6 0,2 6 0,2 4 0,8 6 0,5-2 0,9-2 0,7-6 0,6-5 0,9-10 0,4-4 0,0-4-8,-3-13-4,-5 1-28,-13-6 6,-11-8 6,-12-3 28,-7-5 0,-10-7 0,-2-5 0,-5 1 0,4 3 8,0 9 3,3 12 29,6 11-6,0 11-5,-2 12-29,1 15 0,-1 11 0,-1 12 0,3 9 0,1 7 0,1 2 0,2 1-322,8-3-433,-7-15-667,-4-2 0,1-14 0,2-16 0</inkml:trace>
  <inkml:trace contextRef="#ctx0" brushRef="#br0" timeOffset="34544.9758">19844 5920 6715,'5'-3'104,"6"-3"-75,14 2-154,18 0-374,8-7-745,-1 5 0,-3-1 0,-6-5 0</inkml:trace>
  <inkml:trace contextRef="#ctx0" brushRef="#br0" timeOffset="34870.9945">20661 5615 8191,'0'0'0,"2"0"0,4 0 0,7 0 0,8 0 0,10 0 0,8 2-24,1 1-265,1 3-265,-8-15-910,-4 15 0,-11-2 0,-6-5 0</inkml:trace>
  <inkml:trace contextRef="#ctx0" brushRef="#br0" timeOffset="35113.0083">20661 5929 8163,'6'3'3,"9"-1"0,11 2 0,15-1 0,12-2 0,3-1-16,13 4-719,-20-4-754,-18 3 0,-20-6 0,-16-5 0</inkml:trace>
  <inkml:trace contextRef="#ctx0" brushRef="#br0" timeOffset="37836.164">21870 5363 3992,'-3'-2'145,"-1"-3"61,0 1 76,-1-2 53,4 2 45,1 2 48,1-1 0,6 2 0,12-1 0,11 2-81,15 0-63,16 0-63,4 0-75,0 0-114,-10 0-201,-11-2-159,-15 2-158,-13-3-242,-9 0-546,-15 2 0,-10-2 0,-5 1 0</inkml:trace>
  <inkml:trace contextRef="#ctx0" brushRef="#br0" timeOffset="38352.1934">22151 5338 3554,'0'3'40,"0"2"64,0 3 76,2 8 40,-1 4 21,1 9 45,-1 6 33,4 10 17,-2 6 8,0 4 32,0 4-25,-2 2-70,3-2-151,-3-3-115,-1-7-94,2-9-181,-2-6-193,0-12-54,0-10-13,-2-6-48,2-6-18,-4-3-16,-1-5 27,-6 1 72,-7 1 81,-4 1 175,-7 2 229,-3 5 129,0 3 72,0 0 81,0 0 95,3 2 80,7-5 85,5 1 55,8 0 33,6-2 24,2-1-20,9 0-92,12 0-68,14 0-66,12 0-89,18 0-59,6 0-37,-5 0-53,-10 0-40,-10 0-63,-16 0-194,-12 0-216,1 0-376,-9-6-652,-6 3 0,0-6 0,3-2 0</inkml:trace>
  <inkml:trace contextRef="#ctx0" brushRef="#br0" timeOffset="38906.2251">22537 5620 4471,'0'-3'78,"0"1"33,0-2 23,0 1 0,0 2-9,0 1 5,0 3 8,0 2 5,0 6 21,0 12 35,0 7 3,0 10-16,0 8-15,0 2 4,0-1 13,0-5 5,0-5 0,0-8 4,0-7-15,0-4-85,0-8-20,0-5-12,0-1 4,4-3-1,-1-1-3,4-2-11,5 0-7,7 0-10,4 0-5,4 0-7,4 0-5,3 0-4,-1-1-11,1 1-5,-4-1 0,-5-1 0,-6 1 0,-7 1 0,-3 0 0,-5 0-128,-1 0-183,0 0-228,3-1-185,-2-5-62,2 0-354,0 1 0,0-10 0,2 6 0</inkml:trace>
  <inkml:trace contextRef="#ctx0" brushRef="#br0" timeOffset="39109.2368">23063 5842 6939,'-2'-3'139,"2"-1"0,0-1 0,-1 0-20,1 5-327,5-1-1245,-5 1 0,2 0 0,-1-1 0</inkml:trace>
  <inkml:trace contextRef="#ctx0" brushRef="#br0" timeOffset="39913.2829">23517 5448 8191,'2'0'-20,"-1"0"-2,4 5 17,1 7 5,1 9 0,3 11 0,0 15 0,0 10 0,-2 6 0,-3 1 0,-4 0 19,-1-6 3,0-9-16,0-10-6,0-9 0,0-12 0,0-9 0,0-4 0,0-5-98,3-9-80,-1-8-31,-1-8-42,1-13-14,-1-10-1,-4-11 4,3-8 30,0-6 97,0-4 85,2 1 147,6 5 82,7 5 30,2 12 42,6 8 14,5 10 1,-1 9-4,6 8-30,2 9-97,5 7-85,5 6-50,1 10 0,-5 9-14,-8 2-37,-10 10-50,-11 2-105,-12 0-25,-14 0-2,-13 1-11,-11-2-5,-9-2-15,-6-4 4,3-5 15,9-5 39,7-2 47,10-4 101,8-2 26,10-1 10,3 2 25,5 2 21,5 3 29,7 9 51,11 1 44,11 6 40,9 0 24,3 0 26,-1-6 15,-3-2-6,-4-2-47,-4-5-222,-4 0-265,8-19-1108,-14 8 0,-3-5 0,0-10 0</inkml:trace>
  <inkml:trace contextRef="#ctx0" brushRef="#br0" timeOffset="40480.3153">24351 5604 7353,'1'-1'-55,"-1"1"-23,2-1-23,-1 1-7,0 1 11,1 7 7,-1 6 2,5 7 16,0 6 28,-3 7 49,0 2 40,1 0 35,-3 3 30,1-3 12,-2 2-6,1-7 0,-1-2 0,0-7-5,0-6-23,0-5-14,0-3-7,0-4-4,0-1-8,0 0-1,0-1-9,0-2-1,0 0-3,0 3-3,2-3-1,1 1-8,2-1-6,2 0-6,5 2 0,2-2-4,1 0 4,4 0-6,-2 0 0,5 0-5,1 0-6,3 0 0,1 0 0,2 0 0,0-2 0,-4 1 0,-2 1 0,-3-3 0,-7 1 0,-6 2 0,-1-2-170,-5 4-214,3-2-324,-6-4-677,-3 6 0,-9-2 0,-6 0 0</inkml:trace>
  <inkml:trace contextRef="#ctx0" brushRef="#br0" timeOffset="43740.5018">25262 5611 4863,'-2'-1'102,"1"-2"84,-1 0 109,1 1 43,1-1 1,0 2-1,0 1 0,1-2 0,-1 2 1,0 0-57,0 0-45,3 0-85,6 0-108,7 2-44,8 0 0,6 3 0,5 1 0,-5 0 0,-1 2 0,-7-1-44,-8-1-193,-3 5-181,1-6-257,-4-3-688,-1 3 0,-4-2 0,-3-3 0</inkml:trace>
  <inkml:trace contextRef="#ctx0" brushRef="#br0" timeOffset="44011.5173">25283 5911 5055,'3'2'89,"6"-1"81,11 0 106,9 1 40,8 1 1,8-3 0,-3 0-1,-9 2 1,-10-1-48,-13 1-201,-5 2-184,-5-1-325,0-6-949,-6 6 0,-3-3 0,-2 0 0</inkml:trace>
  <inkml:trace contextRef="#ctx0" brushRef="#br0" timeOffset="45803.6198">26082 5370 2619,'0'-4'181,"0"1"75,0-1 49,0-2 24,0 2 9,0-1 4,4 3 2,0 1 12,6 6 21,5 10-68,4 13-19,-2 11-64,3 17-44,0 5-18,-2 4 7,-1-4 17,-1-3 33,1-8-9,-4-8-21,0-11-40,-3-6-54,-1-9-11,-3-6-4,-2-6-8,0-1-15,2-3-21,0 0-35,4-5-3,3-1 0,4-7 0,2-10 0,7-13 0,2-15 0,2-12 0,2-9 0,-2-6 0,-1 1 0,-6 6 0,-6 9 0,-5 12 0,-6 14 0,-3 11 0,-2 8 0,0 8 0,-1 7-86,2 4-293,11 5-372,-3 2-644,10 7 0,0 5 0</inkml:trace>
  <inkml:trace contextRef="#ctx0" brushRef="#br0" timeOffset="46330.6498">26844 5745 5604,'0'-12'163,"0"-6"61,4-5 25,8-3 18,4 1 0,10 4-1,11 3 1,8 4 0,0 3 0,2 8-81,-6 0-83,-8 3-62,-10 3-38,-9 1-39,-8 6-8,-3 5 0,-6 9 3,-4 8 17,-6 4 6,-1 8 5,-9 4-4,-2 3 2,-1-3 17,4 2 29,2-4 12,4-3-1,6-3-1,6-3-17,4-7-7,-2-5-4,7-5 4,4-4 0,6-5-4,13-2-8,8-5-31,6-1-108,7-3-169,-1-3-213,1-14-301,-9 3-461,-1-3 0,-16-7 0,-9-3 0</inkml:trace>
  <inkml:trace contextRef="#ctx0" brushRef="#br0" timeOffset="46599.6651">26932 5920 5680,'0'-5'166,"2"3"95,3-4 2,14 2 0,11 1-1,11 2 1,14 0 0,5-1-1,-5 2-36,-11 0-340,-14 0-298,-11-3-404,-15 2-497,-14 1 0,-13-1 0,-5-2 0</inkml:trace>
  <inkml:trace contextRef="#ctx0" brushRef="#br0" timeOffset="79230.5317">10552 8511 3539,'0'0'14,"0"4"25,0 9 42,0 12 70,3 11 29,3 11 31,3 10 8,2 6 11,1 5 4,-1 1 9,-1 2-16,-1-7-21,-5-1-38,-1-9-69,-1-5-34,-2-8-85,0-12-94,0-10-187,0-26-793,6 0 0,-5-9 0,1-12 0</inkml:trace>
  <inkml:trace contextRef="#ctx0" brushRef="#br0" timeOffset="79655.556">10629 8480 5670,'3'-32'274,"4"-5"0,9-6 0,10-3 1,13 13-1,13 16 0,7 5 1,3 6-1,-4 9-28,-11 9-307,-9 11-138,-21 11-71,-11 8-63,-18 6-23,-15 0 8,-12-5 10,-10-5 12,-10-5 9,-2-8 39,6-6 102,7-3 96,14-3 68,12 0 64,13-1 28,6 5-3,6 2-1,8 8-8,6 2-1,8 6-8,12 4-16,5-1-5,3 1 8,2-2-3,-5 0-34,-4-2-111,-8-3-213,-7-16-736,-11 7 0,-8-5 0,0-6 0</inkml:trace>
  <inkml:trace contextRef="#ctx0" brushRef="#br0" timeOffset="80238.5894">11348 8768 5619,'-3'-10'186,"-2"1"29,0-1 20,2-2-8,3 9-54,0 3-10,0 3 12,1 6 10,-1 9 11,0 8-138,0 11-29,0 9 8,0 5-9,0 2 11,0 2 58,0-4 11,0-3-12,0-9-11,0-6-9,0-7 0,0-7-20,3-5-38,6-2-9,4-7-4,7-1-5,9-3 0,3-1 0,1-1 0,0 1 0,-4 0 0,-3-2 0,-3 0 0,-7 1-80,-2 1-129,-6-1-81,-3 1-183,1-11-954,-4 7 0,-1 1 0,1-8 0</inkml:trace>
  <inkml:trace contextRef="#ctx0" brushRef="#br0" timeOffset="81033.6348">11781 8906 5400,'0'-5'214,"0"-3"-2,0 4-41,3-1 12,3 7 12,3 10 23,3 5 19,5 10 3,-1 7 1,0 5-144,-6 2-57,-2-3 12,-4-1 50,0-8-6,-2-8 3,-1-8-24,0-6-35,4-10-19,1-9-2,1-5 7,4-7-5,1-4-11,1-4-7,4-4 11,2 2-14,-1 0 0,2 4 16,-6 4 17,2 7-1,-6 6-3,1 4-10,0 6 0,0 2-4,4 5-13,-2 6-2,4 9 0,-2 5 0,-1 6 0,-2 7 0,-2-2 0,1-4 0,-2-2 0,-3-5 0,1-11-18,-2-2-27,1-7-35,5-4-6,4-7 1,1-6 4,4-7 22,2-6 23,-3-5 20,1 1 16,0-2 18,-2 4 27,-1 4 35,-5 7 6,0 7-1,0 5-4,0 7-22,2 5-23,1 4-20,0 8-16,-2 3 0,0 9 0,-1 1-221,0 3-233,2-12-356,-4 5-531,3-4 0,-3-9 0,3-12 0</inkml:trace>
  <inkml:trace contextRef="#ctx0" brushRef="#br0" timeOffset="81247.6471">12861 8998 5923,'0'-5'252,"1"0"0,4 2 0,0 1 0,1 8 0,4 8 0,-1 2 0,0 8 0,-4 3-10,1 2-477,-3 0-224,1-17-1038,-4 3 0,0-10 0,2-10 0</inkml:trace>
  <inkml:trace contextRef="#ctx0" brushRef="#br0" timeOffset="81400.6558">12841 8782 6334,'-8'-26'206,"1"0"0,-1-3 1,2 1-88,4 16-284,14 8-351,7 11-762,-6 2 0,4 4 0,7 4 0</inkml:trace>
  <inkml:trace contextRef="#ctx0" brushRef="#br0" timeOffset="81835.6807">13136 8853 7266,'3'-2'103,"0"2"0,3 2-1,2 2 1,0 8 0,2 5-1,2 7 1,-1 6 0,-1 4 0,-2-1-103,-1 2 0,-6-7 0,2-4 0,1-7 0,2-11 0,4-8 0,5-10 0,1-9 0,-1-7 0,0-7 0,2-3 0,-4-3 0,2 2 0,1-2 0,-1 10 0,3 7 0,1 6 0,7 11 0,2 6 0,3 9 0,2 8 0,-1 10 0,-8 5 0,-5 8 0,-6 3 0,-7 0 0,-5 1-181,-1-4-259,0-10-325,2-8-596,4-1 0,5-12 0</inkml:trace>
  <inkml:trace contextRef="#ctx0" brushRef="#br0" timeOffset="82062.6937">14067 8831 8191,'18'-5'0,"12"2"0,7-1 0,7 0 0,-3 4-106,-4 0-235,-2 4-338,-8-4-734,-14 5 0,-4 2 0</inkml:trace>
  <inkml:trace contextRef="#ctx0" brushRef="#br0" timeOffset="82280.7061">14167 9067 7263,'15'2'103,"8"1"0,6-2 0,7 2 0,-3 0 0,0-3 0,-5 1-65,-5 4-389,-7-14-1163,-12 11 2,-15-4-1,-7-2 0</inkml:trace>
  <inkml:trace contextRef="#ctx0" brushRef="#br0" timeOffset="84530.8349">16179 7683 4263,'1'-9'173,"1"-5"94,-1-1 105,2-2 23,3 7 1,2 7 10,7 3-1,2 8 0,3 8 1,3 10-125,0 12-49,-1 15-93,0 6-106,4 4-23,0-3-2,1-8-8,-1-13 0,-7-7 0,-2-14 0,-5-8 0,1-6 0,-2-12 0,7-10 0,1-12 0,2-13 0,5-11 0,0-10 0,-3-5 0,-2-3 0,-1-3 0,-7 3 0,-2 8 0,-1 10 0,-1 12 0,-2 10 0,-1 14-328,3 10-211,12-5-925,-11 21 0,5 4 0,-4 4 0</inkml:trace>
  <inkml:trace contextRef="#ctx0" brushRef="#br0" timeOffset="84984.8608">16976 7795 5728,'6'-14'263,"5"-6"1,4-1-1,9-2 1,8 6-1,8 7 1,8 6-1,4 0 1,-2 8-1,-8 3-171,-12 4-92,-15 7 0,-9 9 0,-16 9 0,-12 4 0,-11 7 0,-2 2 0,-5 2 0,8-3 0,7-1 0,12-3 0,6-4 0,7-4 0,9-4 0,4-3 0,10-3 0,7-7 0,8-4 0,4-3-97,4-4-179,-3-4-202,0-7-295,-5-3-540,-5-4 0,-17-5 0,-9-8 0</inkml:trace>
  <inkml:trace contextRef="#ctx0" brushRef="#br0" timeOffset="85175.8718">17098 8047 4017,'-5'-7'217,"3"-1"169,-1-1 46,8 0-1,18 1 1,8 2-99,14 4-285,26-4-420,-12 4-812,-14 2 0,-10 0 0,-18-1 0</inkml:trace>
  <inkml:trace contextRef="#ctx0" brushRef="#br0" timeOffset="85612.8967">16197 8645 6541,'8'4'37,"11"-2"56,18-1 72,22 2 0,25-1 0,36 0 0,26-2 0,25 2 0,24-2 0,12-2-1,-1-2-35,-12-2-57,-15-1-72,-31 2 0,-32 0 0,-33 3 0,-32 2 0,-25 0 0,-17 0-30,-12 2-303,0-2-478,-10 5-592,-7 0 0,1 2 0,0-3 0</inkml:trace>
  <inkml:trace contextRef="#ctx0" brushRef="#br0" timeOffset="86321.9371">16165 9131 5556,'3'-2'93,"11"1"94,9 1 75,10-2 7,10 2 1,14 0-1,0 0 1,2 0-1,-2 0-44,-7 0-248,-9 3-275,-10-15-1171,-17 10 0,-13 1 0,-11-4 0</inkml:trace>
  <inkml:trace contextRef="#ctx0" brushRef="#br0" timeOffset="86715.9599">16358 9128 4199,'-3'8'89,"0"6"57,1 8 42,1 9 31,1 6 1,3 6 11,0 6-2,0 4 1,0-5-24,-2 0-63,0-3-95,-5-6-123,-9-1-135,-4-5-186,-11-9-107,-6-4-21,-7-6 14,-3-2 62,0-4 123,2 1 123,8-4 162,3-2 158,11-3 227,9-2 235,6 1 106,5 1 10,15-2-12,14 2-63,15-2-100,13 2-97,10-1-119,1-1-90,-3-1-196,-7 3-273,-5 0-252,-5-11-967,-20 6 0,-14 0 0,-7-5 0</inkml:trace>
  <inkml:trace contextRef="#ctx0" brushRef="#br0" timeOffset="87124.9831">16820 9426 6225,'0'-5'216,"0"1"0,0 1 1,0 0-1,0 1 0,0 7 1,0 7-1,0 7 0,0 8 0,0 4-196,0 6-20,0-1 0,0 0 0,-2-4 0,-1-1 0,2-5 0,-2-6 0,1-3 0,2-5 0,5-5 0,5-1 0,9-1 0,5-4 0,6 2 0,5-3 0,-2 0 0,-4 0-104,0-3-304,-1 2-349,-6-5-627,-5 4 0,-4-5 0,-3-2 0</inkml:trace>
  <inkml:trace contextRef="#ctx0" brushRef="#br0" timeOffset="87787.0211">17368 9517 8191,'3'0'0,"2"0"0,0 0 0,0 3 0,-1 6 0,-1 4 0,-2 9 0,-1 3 0,0 3 0,-3 4-96,-4-2-111,-1-4-61,0-5-21,3-8-17,-1-8-40,6-6-7,0-13 27,6-6 43,4-7 44,7-4 110,6-5 162,4 2 137,-2 2 110,4 3 25,0 5 41,-5 6 7,1 9-26,1 5-45,-6 5-43,2 10-14,-2 5-51,-4 6-76,-2 7-88,-2 3-10,-3-1 0,-2-2 0,-6-2 0,0-8-17,-1-4 4,-1-7 13,1-6-33,0-4-26,0-6 11,0-7 26,3-3 22,1-7 0,5-4 0,2 0 16,4 0-3,2 2-13,4 3 33,5 7 27,3 2-13,5 9-24,5 5-23,-3 6 0,-1 8 0,-6 6 0,-6 7 0,-15 8 0,-5 4-158,-10 4-162,-10-1-178,-2-15-945,-6 3 0,-2-10 0</inkml:trace>
  <inkml:trace contextRef="#ctx0" brushRef="#br0" timeOffset="88541.0641">18370 9477 7993,'-3'-12'22,"-2"0"0,-4-3 0,-2 1 0,0 9 0,-4 4 0,-3 7 0,-1 6 0,-2 5 0,2 4-22,5 6 0,3 2 0,7-2 0,3-1 0,2-4 0,5-1 0,-2-8 0,2-3 0,7-6 0,2-4-33,5-5-107,5-7-72,3-5-19,-1-4-6,-3-8-2,-3-2 19,-7-3 164,-6 2 56,-5 5 0,-3 5 33,0 5 107,0 10 72,0 2 19,0 5 6,3 8 2,4 7-19,3 6-164,3 6-56,4 6 0,1-1 0,0-1 0,0-6 0,3-6 0,1-5 0,-2-11-16,3-1-36,-3-11-21,-2-8-37,-2-7-5,-6-6 30,1-6 85,-5 0 0,1 0 0,-1 7 0,6 7 15,5 10 37,12 8 21,9 8 38,13 10 4,12 13-30,0 6-85,-1 12 0,-3 4 0,-10 2 0,-12-4 0,-14-4-84,-9-8-255,3-13-380,-14-13-690,-3-17 0,-3-8 0,-1-17 0</inkml:trace>
  <inkml:trace contextRef="#ctx0" brushRef="#br0" timeOffset="88747.076">19153 9319 8191,'-6'-3'0,"-4"2"0,-4 3 0,-5 5 0,-2 8 0,-6 10 0,-6 10 0,-4 9 0,-5 12 0,1 6 0,-2 3 0,4 2 0,4-3 0,2-6 0,2-4-211,16-7-432,-3-14-824,6-17 0,6-11 0,4-15 0</inkml:trace>
  <inkml:trace contextRef="#ctx0" brushRef="#br0" timeOffset="90927.2007">10864 12270 4621,'0'-8'123,"0"-2"25,0 1 4,0 1-11,0 6 39,4 6 76,5 11 57,5 12 35,0 9 8,4 13-79,-2 8-34,-2 6-26,-3 0-2,-2 0 9,-3-2-38,-3-3-76,-1-10-161,-2-9-177,0-10-121,4-8-213,2-32-822,-4 6 0,0-12 0</inkml:trace>
  <inkml:trace contextRef="#ctx0" brushRef="#br0" timeOffset="91333.2239">10933 12421 4957,'-1'-42'344,"1"-11"0,1-11-2,5-11 3,8 17-1,6 8 0,5 10 0,9 8 0,1 9 0,3 10-205,0 9-139,-1 9 0,-2 12 0,-6 13-84,-10 10-108,-11 13-38,-9 3-21,-12 2-6,-10-4-10,-6-7-3,-7-8-4,-6-10 1,-3-8 12,6-8 115,3-3 193,8-5 77,11-1 31,11-2-3,5 1-5,4 2 39,9 5 19,9 4 15,5 8 8,15 3-11,6 3-77,2 3-143,3 0-185,2 1-266,3-14-918,-21 10 0,-4-7 0,-10-9 0</inkml:trace>
  <inkml:trace contextRef="#ctx0" brushRef="#br0" timeOffset="91707.2453">11518 12412 8191,'0'-7'0,"3"3"0,-2 0 0,2 0 0,3 6 0,1 10 0,2 10 0,1 6 0,-1 11 0,-6 6 0,-2 3 0,1-3 0,-2 0 0,-2-7 0,4-5 0,-2-8 0,0-8 0,1-5 0,3-3 0,8-4 0,7-2 0,8-3 0,8 0 0,5 0 0,-2 0 0,-2 0-120,-3 2-275,15 0-411,-24-1-568,-6 1 0,-4-2 0</inkml:trace>
  <inkml:trace contextRef="#ctx0" brushRef="#br0" timeOffset="92430.2867">12192 12513 8191,'2'-5'0,"1"2"0,-1 2 0,4 2 0,2 10 0,3 13 0,-2 12 0,0 10 0,0 10 0,-4 2 0,-2-3 0,-2-9 0,-1-7-59,0-15-21,0-11-87,0-7-72,0-12-5,0-13 0,0-8-1,2-10 9,-1-6 14,5-3 21,3 2 157,2 6 123,4 6 89,2 5 71,-3 7 5,6 8 0,1 6 1,1 3-9,5 4-15,3 7-19,-1 8-99,0 7-103,-2 7 0,-4 4 0,-3 4 0,-3-4 0,-7-5 0,-2-5 0,-5-7 0,-2-9 0,1-6 0,-2-4 0,1-11 0,4-6 0,4-5 0,5-8 0,0-1 0,7-1 0,2 2 0,1 7 0,1 5 0,4 5 0,3 8 0,-2 6 0,3 6 0,0 6 0,-4 8 0,-3 5 0,-4 8 0,-5 4 0,-8 1 0,-5 3-130,-3-1-225,1-3-366,-2-11-676,0-6 0,1-7 0</inkml:trace>
  <inkml:trace contextRef="#ctx0" brushRef="#br0" timeOffset="93146.3276">13368 12608 7133,'-6'-10'118,"-4"1"-1,-6-1 1,-2-1-1,0 7 1,2 2-1,1 0 1,4 6-1,-8 6 1,3 9-118,-4 10 0,0 7 0,7 6 0,5 2 0,4-4 0,10-5 0,3-7 0,5-11 0,6-10 0,8-6 0,-1-9 0,1-9 0,-4-7 0,-8-3 0,-6-6 0,-4 0 0,-5 0 0,-1 5 0,-1 5 0,1 4 0,0 8 0,0 5 0,0 5 0,1 1 0,4 7 0,2 7 0,3 5 0,9 7 0,8 5 0,5 2 0,4-3 0,0-6 0,-2-8 0,-7-9 0,-7-4 0,-7-11-6,-4-7 2,-5-4 4,-4-5 0,0-8 0,0 2 0,0-2 0,0 3 0,0 3 0,0 5 0,0 6 6,1 9-2,7 3-4,6 6 0,5 7 0,10 9 0,6 6 0,2 8 0,2 5 0,-3 4-28,-1-2-249,-3-4-193,-4-8-272,-3-16-73,-4-5-356,-7-9 0,-3-13 0,-5-4 0</inkml:trace>
  <inkml:trace contextRef="#ctx0" brushRef="#br0" timeOffset="93349.3393">13982 12646 5855,'-12'-12'260,"-4"3"-1,-4 0 0,-5 2 0,2 14 0,1 11 0,-1 11 0,0 8 0,0 11 0,6 5-255,-1 3-4,7 3 0,3-4-246,5-4-228,3-16-318,9-8-543,-3-10 0,4-13 0,7-12 0</inkml:trace>
  <inkml:trace contextRef="#ctx0" brushRef="#br0" timeOffset="93589.353">14287 12594 8191,'9'0'0,"7"-1"0,11-1 0,8-3 0,-1 1 0,3 1 0,-6 0-275,1 1-495,-3 2-659,-14 5 0,-4-1 0,-4 2 0</inkml:trace>
  <inkml:trace contextRef="#ctx0" brushRef="#br0" timeOffset="93772.3634">14400 12789 8191,'3'3'0,"7"0"0,4-2 0,8 0 0,1 1 0,6-2-330,3-3-420,-6-1-672,-13 3 0,-6-1 0,-3-3 0</inkml:trace>
  <inkml:trace contextRef="#ctx0" brushRef="#br0" timeOffset="94631.4124">16265 11712 5686,'2'-16'268,"-1"-4"0,2-3 0,-1 2 0,0 7 0,3 7 0,3 7 0,5 8 0,10 14-1,6 13-173,10 14-94,3 11 0,4 3 0,-4 2 0,0-6 0,-7-6 0,-6-12 0,-6-13 0,-1-12 0,1-12 0,-2-13 0,0-16 0,-1-9 0,-2-8 0,-5-9 0,-1-6 0,-1-6 0,0-2 0,0-2 0,1 1 0,-4 11 0,0 8 0,-1 15 0,-4 13 0,-1 12-222,1 11-221,17-1-1063,-14 18 2,2 5-1,-2 7 0</inkml:trace>
  <inkml:trace contextRef="#ctx0" brushRef="#br0" timeOffset="95100.4394">17108 11854 8191,'0'-18'0,"8"-3"0,6-4 0,12-6 0,13 11 0,15 3 0,3 10 0,4 4 0,-6 9 0,-10 8 0,-11 9 0,-15 7 0,-12 6 0,-8 6 0,-11 3 0,-9 4 0,-4 4 0,-3-2 0,-1-2 0,8-4 0,5-3 0,10-9 0,6-4 0,13-6 0,8-4 0,10-5 0,10-3 0,5-5 0,1-1-216,-3-3-237,-1-11-327,-8-5-568,-9-8 0,-12 1 0,-8-7 0</inkml:trace>
  <inkml:trace contextRef="#ctx0" brushRef="#br0" timeOffset="95279.4497">17331 12094 7338,'13'-4'95,"14"-3"0,12-1-1,10-1-6,3 2-286,12 3-500,-5-3-664,-24 6 0,-14 1 0,-12-2 0</inkml:trace>
  <inkml:trace contextRef="#ctx0" brushRef="#br0" timeOffset="95734.4757">15975 12678 8191,'0'0'0,"9"1"0,15-1 0,25 0 0,27 0 0,41 0 0,44 0 0,33 0 0,27 0 0,24-3 0,10-2 0,-2 0 0,-7-7 0,-16 3 0,-30-2 0,-36 2 0,-42 0 0,-47 5 0,-40 1 0,-23 1 0,-23 2-48,-8 1-343,-3 0-1159,-17 6 0,-14 4 0,-12 3 0</inkml:trace>
  <inkml:trace contextRef="#ctx0" brushRef="#br0" timeOffset="96571.5236">16072 13018 4752,'0'0'60,"5"0"86,7 0 180,11 0 22,12 0 0,14 0 0,9 0 0,6 0 0,2 0 0,-6 0-40,-10 0-107,-16 0-229,-14 0-261,-12 0-96,-13 3-60,-11 0-23,-13-1-2,-5 1 4,-8-3 23,0 1 22,6 2 122,7-2 190,7 4 123,8 2 92,5 4 85,6 7 50,3 6 15,6 7-1,4 7-20,0 6-18,2 5-30,-1 2-34,-5 5-28,-3-1-24,-6 1-62,-4-8-61,-10-2-60,-6-7-22,-9-5-4,-4-10-8,0-7 42,1-11 75,8-2 165,6-5 13,11-3 34,6 1 37,2 3 45,13-2 21,12-1 1,11 2 2,15-1-48,13 1-85,0 1-180,-2-2-100,-4 4-255,1 1-345,-13-6-716,-3 3 0,-15-3 0,-8-5 0</inkml:trace>
  <inkml:trace contextRef="#ctx0" brushRef="#br0" timeOffset="96915.5431">16732 13351 6964,'0'-7'136,"0"-1"0,0 1 1,1 0-1,-1 6 0,0 9 1,2 9-1,-2 9 0,1 9 1,-1 11-137,0 4 0,0-2 0,0-2 0,0-5 0,0-10 0,2-5 0,4-8 0,5-6 0,9-4 0,5-4 0,6-3 0,4 1 0,-5-2 0,-7 0 0,0-2-209,-1 2-270,5-6-1021,-5 3 0,4 2 0,2-2 0</inkml:trace>
  <inkml:trace contextRef="#ctx0" brushRef="#br0" timeOffset="97620.5836">17314 13472 8191,'0'-10'0,"0"3"0,0-1 0,0 1 0,1 4 0,1 4 0,3 8 0,1 6 0,1 7 0,-1 12 0,0 3 0,-1 1 0,-3-2 0,-2-8 0,1-5 0,-1-7 0,2-7 0,1-6 0,2-7 0,7-11 0,1-9 0,2-8 0,3-7 0,2-1 0,-2-1 0,2 7 0,-4 7 0,3 7 0,-6 9 0,2 6 0,0 5 0,1 7 0,-3 10 0,1 5 0,-2 7 0,1 5 0,-3 0 0,3-2 0,-3-5 0,0-6 0,-1-6 0,-1-7 0,0-5 0,0-8 0,4-7 0,2-7 0,3-8 0,2-6 0,6-2 0,-1-1 0,-1 5 0,-2 4 0,-1 6 0,-5 9 0,-3 6 0,0 4 0,-2 7 0,-1 7 0,-1 5 0,-2 9 0,0 8 0,0 3-20,-1 1-300,9 0-360,0-18-133,-1-2-458,1-3 0,2-12 0,1-7 0</inkml:trace>
  <inkml:trace contextRef="#ctx0" brushRef="#br0" timeOffset="97851.5967">18299 13522 6582,'0'-18'179,"0"-2"0,0 3-1,-1-3 1,2 17 0,2 3-1,3 1 1,3 6 0,2 8 0,1 7-179,-1 8 0,-6 5-158,-2 1-191,-2-2-309,-1-15-117,0-9-475,2-10 0,-2-9 0,-3-13 0</inkml:trace>
  <inkml:trace contextRef="#ctx0" brushRef="#br0" timeOffset="97999.6052">18279 13246 8191,'-4'-9'0,"3"-1"0,-1-1 0,-1 2 0,5 5-251,8 4-408,0-21-797,3 23 0,4 3 0,6-1 0</inkml:trace>
  <inkml:trace contextRef="#ctx0" brushRef="#br0" timeOffset="98423.6295">18679 13338 7468,'2'-2'80,"2"4"0,0 3 1,1 6-1,-2 10 0,1 5 1,-3 6-1,2 6 0,0 0 1,0-1-81,1-4 0,-1-9 0,0-7 0,1-11 0,7-3 0,0-14 0,2-5 0,0-6 0,2-4 0,-4-6 0,1 3 0,-2 0 0,2 0 0,0 5 0,4 4 0,6 4 0,5 10 0,5 3 0,6 6 0,-5 9 0,-3 8 0,-8 7 0,-12 11 0,-5 4 0,-7 4-220,-7 0-279,3-16-995,-11 0 0,-3-7 0,0-14 0</inkml:trace>
  <inkml:trace contextRef="#ctx0" brushRef="#br0" timeOffset="99489.6905">20200 8507 1684,'-5'-6'5,"1"0"124,1 1 123,0-3 116,2 4 85,1 1 157,1-2 39,-1-1 0,3 3 0,6-1 15,11 0-19,9 2-125,10-1-123,8-1-115,0 4-87,-3-1-354,1 2-423,-5-6-900,-21 6 0,-6 1 0</inkml:trace>
  <inkml:trace contextRef="#ctx0" brushRef="#br0" timeOffset="99705.7027">20279 8788 4542,'7'3'282,"12"0"67,11 0 30,8-1 0,1 0 2,7-4-22,-5 2-215,-3 0-356,-10-9-1108,-14 11 0,-15 0 0,-9 1 0</inkml:trace>
  <inkml:trace contextRef="#ctx0" brushRef="#br0" timeOffset="102597.8682">21719 7757 8191,'0'-4'0,"0"1"0,0 2 0,2-3 0,4 9 0,0 12 0,3 9 0,0 12 0,3 13 0,0 7 0,-2 2 0,-1 1 0,-5 0 0,-3-4-262,4-4-385,-5-11-809,0-2 0,1-13 0,1-13 0</inkml:trace>
  <inkml:trace contextRef="#ctx0" brushRef="#br0" timeOffset="103160.9004">22149 7940 6341,'0'-17'206,"0"-6"-1,2-3 1,6-8-1,5 7 1,9 3-1,6 0 1,7 3-1,1 5 1,3 3-206,-6 6 0,-1 5 0,-5 3 0,-1 12 0,-5 9 0,-6 11 0,-7 11 0,-10 7 0,-12 2 0,-9-4 0,-8-6 0,-2-5 0,0-6 0,4-7 0,9-7 0,11-4 0,4-3 0,10-3 0,8-1 0,13 1 0,9-2 0,14 2 0,6-3 0,0-1 0,-5-1 0,-6 1-193,-8 1-234,-10-2-364,-12-3-565,-8 4 0,-9 1 0</inkml:trace>
  <inkml:trace contextRef="#ctx0" brushRef="#br0" timeOffset="103582.9246">21572 8695 5251,'0'0'162,"0"0"138,3 0-1,14 0 2,17 0-1,24 0 0,31-2 0,31 1-1,29-1 1,17-2-59,10-3-103,6-1-138,-6-2 0,-17 1 0,-19 1 0,-30 1 0,-37 2 0,-27 3 0,-24 0 0,-15 2 0,-5 0 0,-1 0-135,-2 0-186,-1 2-203,2-2-294,-2 0-460,-1 7 0,0-2 0,3 0 0</inkml:trace>
  <inkml:trace contextRef="#ctx0" brushRef="#br0" timeOffset="106887.1136">21821 9356 4221,'-7'0'-9,"-5"0"45,-2 0 60,-6 9 30,0 4 11,2 3 10,-1 9 0,3 1 1,4-2-1,3 1 7,3-4-22,4-4-72,1-2-55,5-3-17,7-3-4,7-3-3,10-2 1,9-4 4,4 0 3,2 1 14,-6 1 18,-3 3 27,-7 3-9,-5 5-10,-9 2 2,-7 6 6,-6 3 9,-8 2 1,-10 0 12,-7 0 7,-9-3 10,-7-5-40,-4-8-100,1-3-235,-3-20-827,1 3 0,1-10 0,8-9 0</inkml:trace>
  <inkml:trace contextRef="#ctx0" brushRef="#br0" timeOffset="107125.1272">21698 9307 6067,'18'-10'230,"9"-2"-1,9-4 1,9 0-1,-5 4 1,1 6-1,-5 3 1,-6 1-1,-4 1 1,-8 2-172,-7 4-220,-4 0-137,0 4-205,-1-3-263,9-2-524,-7 6 0,8 2 0,0-8 0</inkml:trace>
  <inkml:trace contextRef="#ctx0" brushRef="#br0" timeOffset="107687.1593">22511 9324 5105,'-5'-5'91,"-4"-4"100,-4 0 125,-5-2 0,4 2 1,-8 4-1,2 3 0,0 2 1,-5 0-1,1 5-77,-1 4-14,1 4-99,0 8-126,9 5 0,4 2 0,7 1 0,4-2 0,9-2 0,4-6 0,7-5-57,5-3-149,5-9-59,0-1-31,2-4-16,-3-8 9,-3-3 15,-4-5 26,-1-5 54,-4-2 159,-6 1 105,-4 6 151,-4 2 57,-3 7 33,1 5 14,2 8-7,3 9-16,2 10-26,1 9-54,5 10-159,1 9-49,-1 4 0,-3 2 0,-6 0 0,-9-1-3,-13-9-149,-9-4-96,-13-9-85,-8-10-74,-4-14-49,4-9-174,4-23-188,14-4-210,10-13 0,14-1 0,13-10 0</inkml:trace>
  <inkml:trace contextRef="#ctx0" brushRef="#br0" timeOffset="108350.1973">22885 9295 7237,'3'-1'106,"3"1"0,1 3 0,4 7 0,0 9 0,3 9 0,1 9 0,0 5 0,-2 3 0,-2-3-106,-3-1 0,-4-9-81,-1-6-134,-1-6-40,-1-8-97,4-10-31,2-11 6,3-7 36,3-9 43,6-9 42,-2-6 74,3-3 203,0-1 194,1 1 39,0 7 99,2 7 29,0 8-5,1 13-35,3 6-45,-1 6-41,0 11-73,0 6-123,-7 8-60,-2 8 0,-5 4 0,-4 1 0,-4-2 0,-1-7 0,-3-5 0,0-11 0,0-5 0,0-10 0,3-4 0,2-10 0,1-6 0,5-7 0,2-5 0,3-4 0,1 0 0,8 0 0,2 1 0,6-1 0,5 5 0,7 7 0,0 8 0,1 6 0,-4 14 0,-8 12 0,-6 7 0,-13 11 0,-9 7 0,-6 1 0,-9 4 0,-6-2-170,0-6-265,4-11-337,-11-25-590,6 5 0,9-10 0,4-14 0</inkml:trace>
  <inkml:trace contextRef="#ctx0" brushRef="#br0" timeOffset="108776.2216">24444 8731 8058,'0'-4'15,"0"1"0,2-1-1,5 0 1,6 1 0,10 2-1,9-1 1,11-1 0,0-1 0,-2 2-15,-11-1 0,-7 2 0,-11-1-273,2 7-393,-9-16-784,-3 17 0,-3 3 0,-10 6 0</inkml:trace>
  <inkml:trace contextRef="#ctx0" brushRef="#br0" timeOffset="108984.2334">24478 9001 5606,'1'2'280,"6"-2"0,8 1 0,12-1 0,8 3-1,14-3 1,-1 0 0,-1 0 0,-8 0 0,-11 0-300,-11 3-398,-7-1-371,-6-1-590,-12 5 0,-5-1 0,-5-5 0</inkml:trace>
  <inkml:trace contextRef="#ctx0" brushRef="#br0" timeOffset="118586.7827">25600 9472 1469,'0'0'88,"1"0"17,-1 0 19,0 0 17,0 0 11,0 0 10,0 0 13,0 0 14,0 0 13,0 0-57,0 0-15,0 0-14,0 0-13,0 0-2,0 0 9,0 0 22,0 0 30,0 0-3,3 0-11,4 0-6,0 0-7,5-3 0,4 3 1,1 0-9,6 0-15,3-2-33,0 1-41,4 0-12,2-1-4,0 2 1,3 0 2,2 0-4,3 0-9,2 0-6,4 0-22,-1 0-2,1 0-6,-1 0-2,-3 0 4,-5 0-3,-3 0-2,-7 0 5,-5-1 5,0 1 16,-2-2 23,-4 2 4,2-3 6,2 1-6,1 2-4,3 0 2,2 0 3,-3 0 0,1 0-5,0 0-13,-1 0-9,-1 0-1,0 0-1,2 0 9,4 0 2,2 2-2,5 1-3,1-1-4,0 1 3,-2 1-6,0-1 8,-3-1 1,0 1-4,-3-2 4,1-1 1,-1 3 3,-2-3 3,1 0 3,8 1 1,2-1 5,4-1 0,1 1-1,-3 0 9,-5 0 6,-6 0 7,-2 0 5,-6 1 1,-1-1 4,-2 2-4,1-4 3,0 4-2,5-2 0,2 0-3,5 0-6,1 2-4,2-2 3,-3 0 26,-1 0 3,-2 0 9,4 0-2,-2 0 4,2 0-6,1 3-7,1-3 4,2 0 19,-2 0 17,-1 0 11,-2 0 25,0 0 4,1 0 1,2 0-4,3 0 4,2 0 3,0 0-8,2 0-23,-3 0-27,-4 0-43,-1 0-32,-4 0-15,-5-3-3,-7 3 0,1-4 0,-5 0 0,2 2 0,-1-2 0,6 1 0,2 0 0,3 0 0,1 0 0,3 0 0,-4 1 0,-1 0 0,-1-1 0,-2 0 0,2 0 0,2 2 0,0-2 0,2 2 0,1-2 0,0 0 0,-2 2 0,2 0 0,1-1 0,-2 2 0,8 0 0,3-1 0,0 1 0,5-2 0,1 2 0,-2-2 0,0 1 0,-3-1 0,-2 2 0,-1-3 0,-3 2 0,-2-2 0,2 3 0,-5-3 0,1 1 0,-4 0 0,1 1 0,-8-2 0,3 2 0,-7 1 0,2 0 0,-5 0 0,-3 0 0,0 0 0,-3 0 0,-2 0 0,-2 0-30,1 1-153,-1 2-124,0 2-176,0-2-269,0-2-535,-12 5 0,-3-1 0,-8-7 0</inkml:trace>
  <inkml:trace contextRef="#ctx0" brushRef="#br0" timeOffset="179001.2383">25875 8539 206,'-1'-1'10,"-2"-1"9,0-1 6,0 1 10,0 0 16,2 2 12,-1 0 0,1 0 0,1-1 0,0-1-11,-2 2-32,2-2-45,0 1-104,2 2 0,-2-1 0</inkml:trace>
  <inkml:trace contextRef="#ctx0" brushRef="#br0" timeOffset="179823.2853">25791 8531 1362,'0'0'124,"0"0"50,0 0 44,0-2 22,0 2 21,0-1 20,2-1 22,2-3 2,5-1 3,5 2-60,7-5-53,7 2-51,4 2-21,0 1-21,1 0-21,-4 2-26,-4 1-28,-8 1-18,-6 3-24,-8 5-10,-3 9-6,-13 11 7,-14 11-18,-12 7-7,-12 3 4,-8 4 10,1-5 9,1-4 25,2-7 60,3-8 51,4-10 43,3-8 21,11-6 81,9-3 112,6-4 26,12-2-4,6-1-4,1-2-9,7-3-38,10-1-49,8 0-40,15 1-27,10 7-87,6 0-105,1 6-30,1 6 0,-3 8 0,-2 4 0,-2 4-87,-5 4-153,-7-1-132,-4 1-247,-6-11-187,10-5-407,-22-3 0,-1-9 0,-2-6 0</inkml:trace>
  <inkml:trace contextRef="#ctx0" brushRef="#br0" timeOffset="180254.3099">26358 8566 3936,'-5'0'73,"-1"1"23,-5 6 34,-5 1 17,0 6 8,-3 8 4,2 4 1,2 3 4,3 3 4,3 2-20,6-1-43,1 0-11,7-2-25,9-2 9,11-5 41,11-7 37,10-4 36,10-7 16,6-6 7,1-8 1,-7-8 14,-7-5-4,-15-8 2,-12-8-24,-12-4-51,-11-1-40,-13-1-37,-11 0-21,-7 4-9,-4 10-37,-2 6-302,8 9-300,6 0-855,1 12 0,11 6 0,6 6 0</inkml:trace>
  <inkml:trace contextRef="#ctx0" brushRef="#br0" timeOffset="180826.3427">26786 8598 4938,'6'-12'323,"1"-2"17,6-5 0,9-3-1,7 5 1,7-2 0,4 4 0,2 3 0,-1 4 0,-8 2-147,-3 5-175,-4 2-18,-6 6 0,-8 5 0,-6 6-51,-3 9-60,-9 5-40,-4 0-27,-8 0-3,1-5-9,-9-4 7,3-8 7,5-4-3,6-3 9,4-2 72,7 0 67,1-4 44,6 3 41,5 2 15,7 1 18,5 6 20,5 4 12,-2 3 6,-5 5 1,-4 3-19,-7 5-6,-5-2-9,-4-1-11,-7-3-4,-8-3 9,-14-8-10,-7-5-19,-11-5-4,0-6-8,1-2-82,12-6-241,20 0-425,9-11-686,15 3 0,20-3 0,14-3 0</inkml:trace>
  <inkml:trace contextRef="#ctx0" brushRef="#br0" timeOffset="181895.4038">27502 8764 3100,'0'1'-7,"0"2"4,0 1 3,0 2 4,0 1 2,0 0 2,0 2 8,0-3 25,0-2 47,2-1 46,1-2 20,0-1 2,1 0 0,-1-1-1,2-2 8,-3 1 3,-2-2 4,0 0-8,0-3-28,-2 4-36,1-1-7,-3 2 3,1 2 5,2 0 0,-1 0-9,-1 0-5,2 0-8,1 0-18,-2 0-16,2 0-9,0 0-10,0 0-29,0 2-34,0-2-11,0 1-9,-1-1-12,-2 0 5,-2 0-4,-2-1-2,-6-1-3,0-3-27,-1 0-108,7-5-285,-9-4-381,3 6 0,3 1 0,1 1 0</inkml:trace>
  <inkml:trace contextRef="#ctx0" brushRef="#br0" timeOffset="184001.5243">27830 8451 2950,'-2'-3'197,"2"-2"75,-1-2 45,2-1 42,4-4 84,4 1 40,8 1 26,10-3 6,11 0 12,4 2-102,4 4-94,-3 0-75,-5 4-52,-8 2-55,-7 2-113,-6 5-71,-6 3-41,-7 8-19,-5 5-6,-8 7-6,-10 3-18,-3 3-29,-4-3-3,-4-4 20,6-5 36,5-5 33,6-7 23,5-4 18,7 0 0,1-4 2,1-3 24,7 3 28,5 2 4,9-1-12,5 4-13,3 3-11,-1 2-30,-3 4-29,-8 3-11,-6 5-3,-6 0-2,-4 6 4,-1 1 4,-4-2 6,-3-5 8,-3-1 8,-5-4 40,-6-5 44,-2-8 17,-2 0 20,-2-5-14,1-2-58,8 0-92,3 0-198,9-6-269,24-4-514,-10 2 0,7-2 0,7-6 0</inkml:trace>
  <inkml:trace contextRef="#ctx0" brushRef="#br0" timeOffset="184624.5599">28656 8433 4574,'-10'-14'50,"-9"-1"4,-2-1 6,-4-1-4,-1 11-5,1 5-9,4 6-25,5 7-9,3 4 8,7 7-41,6 8 8,4 3-1,11 4-2,8 1 18,7 0 14,12 1 28,1 0 34,3-5 14,-6 0 3,-7-4-11,-6-2-11,-8-5-2,-10 1-4,-5-3-18,-7-1-6,-6-1-6,-12-3 3,-4-5-1,-5-3-3,-8-6 1,2-2 10,1 1 8,5-5 11,6-2 27,8-5 52,10-2 32,8-6-13,13-2-11,16-5 29,9-2 49,8-5-6,4-1-8,-2-3-11,-9-3-23,-8 0-55,-8 0-45,-13-1 1,-7 4 5,-8 6-33,-13 2-52,-8 9-313,2 8-359,-17 4-769,-2 5 0,10 4 0,8 4 0</inkml:trace>
  <inkml:trace contextRef="#ctx0" brushRef="#br0" timeOffset="185370.6026">29303 8772 8191,'26'0'0,"10"0"0,13 0 0,12 0 0,-7 0 0,-3 0 0,-8 0 0,-10 0 0,-11 0 0,-12 0 0,-7 0 0,-3-2 0,-6-1 0,-5-8 0,-7-2 0,-5-8 0,-2-8 0,0-5 0,3-5 0,8-1 0,8-5 0,7-3 0,12 0 0,6-2 0,7 1 0,7 3 0,8 9 0,2 9 0,2 7 0,2 10 0,-4 6 0,-3 4 0,-7 9 0,-1 4 0,-8 13 0,-6 6 0,-7 15 0,-5 5 0,-6 4 0,-3 1 0,-1-2 0,-2-5 0,-1-7 0,-3-6 0,-2-6 0,2-6 0,3-4 0,2-2 0,2-3 0,12 0 0,16-2 0,12 1 0,14-4 0,11 1 0,7-6 0,-5-1 0,-7 0-306,-3-8-1271,-21 4 0,-18-2 0</inkml:trace>
  <inkml:trace contextRef="#ctx0" brushRef="#br0" timeOffset="189708.8505">19267 12229 4926,'-2'0'24,"2"0"0,-1 1 13,1-2 56,0 2 70,4 1 38,4-1 21,5-1 5,11 0 10,9 2-39,6-2-39,5 0-74,-2 5-99,-2-2-250,2-3-999,-18 2 0,-11 0 0,-4 1 0</inkml:trace>
  <inkml:trace contextRef="#ctx0" brushRef="#br0" timeOffset="189891.861">19358 12497 7007,'1'10'132,"5"-1"-1,6 4 1,8 1-1,1-2 1,8-3-1,0-1-60,-3 4-378,3-12-1205,-4 10 0,-4-3 0</inkml:trace>
  <inkml:trace contextRef="#ctx0" brushRef="#br0" timeOffset="191338.9439">21240 11575 6440,'0'0'-36,"0"5"70,2 7 67,2 9 32,4 7 7,-1 11-1,6 9 12,-3 4-61,-1 6-209,5 5-263,-1-12-956,1 9 0,0-11 0,6-8 0</inkml:trace>
  <inkml:trace contextRef="#ctx0" brushRef="#br0" timeOffset="191766.9683">21799 11737 2460,'9'-12'222,"7"-5"74,5-5 37,8-7 17,0 2 24,6 1 6,2 0 1,7 5 14,-1 2 15,1 4-147,-8 9-93,-9 4-83,-10 8-42,-9 11-15,-13 7-13,-8 11 13,-12 9 17,-9 7 45,-5-4 22,0-1 26,3-8 37,7-1 17,9-10 14,8-3 0,6-3-12,14-3-19,16-4-17,18-2-60,17 1-99,18-4-193,2 0-153,1-4-266,-14-7-198,-16 2-411,-22 0 0,-15 0 0</inkml:trace>
  <inkml:trace contextRef="#ctx0" brushRef="#br0" timeOffset="192149.9903">21194 12330 6003,'-28'5'71,"0"2"156,8-1-1,11 1-1,55 2 1,44-7 0,41 3 0,45-1 0,44-1 0,23-2-72,13 0 1,2-2-155,-10 0 0,-25 2 0,-35-1 0,-42-1 0,-49 1 0,-42 0 0,-38 0 0,-21 0 0,-22 1-256,-7 5-356,-2-3-852,-17 9 0,-4 2 0,8-4 0</inkml:trace>
  <inkml:trace contextRef="#ctx0" brushRef="#br0" timeOffset="194631.1322">21545 12722 6073,'0'-5'199,"0"-3"26,0 5-5,-1-1 6,2 9-1,-1 17 1,-4 12-1,1 11 1,-3 13-1,1 4-137,-1 0-161,3-2-281,4-5-383,2-10-661,-1-7 0,5-14 0,10-16 0</inkml:trace>
  <inkml:trace contextRef="#ctx0" brushRef="#br0" timeOffset="195002.1533">21892 12900 8191,'-2'-4'0,"2"-1"0,0 2 0,-3-1 0,3 9 0,-4 10 0,1 11 0,-1 8 0,2 9 0,2 4 0,2-5 0,4-5 0,4-6 0,5-12 0,9-6 0,6-8 0,7-9 0,3-9 0,-1-9 0,-3-7 0,-9-7 0,-11-6 0,-10-4 0,-11 0 0,-10 2 0,-16 5-58,-8 12-249,-16 12-195,-1 9-301,-12 12-501,8 12 0,12 5 0,17-1 0</inkml:trace>
  <inkml:trace contextRef="#ctx0" brushRef="#br0" timeOffset="195693.193">22407 12847 8191,'0'0'0,"0"0"0,0 5 0,2 10 0,1 7 0,1 11 0,3 11 0,0 4 0,-2-5 0,-2-4 0,-2-6-48,-1-10-17,0-9-89,0-10-101,4-8-26,5-9 5,1-8 12,5-7 8,5-8-1,1-6 4,5 0 57,2 0 58,-1 4 160,2 6 119,2 10 30,-3 9 1,1 9-8,-1 9-11,-1 9 1,-4 10 10,-7 5 1,-3 11-33,-6 0-71,-4 4-19,-3-7-11,0-6-46,0-7-54,0-7-33,0-8-42,3-4-79,1-7-37,5-7-5,4-6 4,7-7 12,2-7 23,3-7 62,0-1 78,3-1 72,-5-1 145,-2 7 140,0 5 55,-3 8 7,2 7-4,1 9-8,3 8-17,4 11-19,-1 10-30,-2 5-37,-3 10-102,-2 2-75,-9 1-28,-2-4-124,-6 0-160,-2-6-262,2-16-921,-4 3 0,-2-9 0</inkml:trace>
  <inkml:trace contextRef="#ctx0" brushRef="#br0" timeOffset="196289.2271">24268 12397 5418,'3'-4'179,"-2"-2"56,7-1 10,6 0 11,11 3-8,12 1-160,14 3-163,8 0-279,0-2-894,-12 2 0,-12-1 0</inkml:trace>
  <inkml:trace contextRef="#ctx0" brushRef="#br0" timeOffset="196513.2399">24401 12591 4921,'1'2'344,"7"1"0,6-1 1,8 1-1,8 0 0,13-3 1,1-1-1,2 2-385,-3-5-402,-18 0-926,-15 4 0,-10-5 0,-18 0 0</inkml:trace>
  <inkml:trace contextRef="#ctx0" brushRef="#br0" timeOffset="210152.02">25536 12406 1062,'0'-19'170,"0"-4"92,-2-2 67,2-7 66,2 5 50,-2 9 34,0 3 18,0 1 10,0 3 13,0 3-73,0 2-53,0 2-57,0 1-28,0-2-45,0 2-34,0 1-17,0-4 3,0-1-1,0 1-12,0-4-25,0-1-20,0 1-34,0-2-39,0 3-22,0 3-15,0-3-17,0 5-21,0 0-10,0 1 0,0 2 0,0-1 0,0 2 0,0 0 0,0 0 0,0 6 0,0 4 0,-2 9 0,1 9 0,-2 11 0,0 5 0,0 5 0,2 2 0,1 0 0,0-3 0,0-2 0,1-2 0,-1-3 0,0-5 0,2-2-191,-1-5-145,5-5-206,1-14-882,0-3 0,-4-5 0,2-5 0</inkml:trace>
  <inkml:trace contextRef="#ctx0" brushRef="#br0" timeOffset="210574.0441">25850 12441 6048,'2'0'6,"-1"0"19,1 0 10,1 0 2,0 0 7,-2 0 9,4 0 12,-3 0 15,1 0 17,-1 0 28,1 0 46,-1 0 19,-2 0-9,2 0-4,-2 0-6,0-2-10,1-1-11,-1 1-15,0-2-18,0 0-31,0 4-49,0-2-37,0 0 0,0 2 0,0 0 0,0 0 0,0 0-199,0 2-207,2 0-222,-2-12-763,0 12 0,0 1 0,6-3 0</inkml:trace>
  <inkml:trace contextRef="#ctx0" brushRef="#br0" timeOffset="211161.0777">26236 12366 4255,'0'-7'70,"0"2"60,0-6 80,0-2 128,0-2 60,2-2 1,-1-2 0,5 0 0,1-1-1,3 1-51,4-1-18,2 1-60,6 3-81,1 1-126,2 3-62,1 5 0,1 4 0,-4 0 0,-3 6 0,-7 9-64,-5 1-51,-5 5-67,-2 5-13,-2 3-5,-4 0-7,-3 0-2,-3 1-3,-4 0 1,-4 0-5,1 1 64,1-3 54,6 1 68,-1-1 11,6-3 5,4-1 5,2-3 5,0-2 7,5-1 22,5-1 48,6-4 26,7-2 13,6-4-1,6-1 18,1-1-1,1-2-66,-4-2-143,-4 2-223,-8-22-978,-10 19 0,-6-4 0,-10 0 0</inkml:trace>
  <inkml:trace contextRef="#ctx0" brushRef="#br0" timeOffset="222515.7272">27045 12047 2178,'1'0'188,"-1"-1"40,0 1 34,0-1 23,2-1 8,-2-1 3,0 3 4,0-1 2,0 1 10,0 0-135,0 0-41,0 0-39,0-2-39,1 2-30,0-2-14,1 4-9,1 4-8,0 8-5,-2 11-8,1 10-11,0 11 58,-4 13 53,2 5 109,0 4 74,-2 7 40,-1-5 8,-3-1 4,1-5 2,-1-6 0,3-12 1,0-7-124,3-9-174,1-7-174,4-8-175,1-6-232,10-20-798,-6 2 0,1-12 0</inkml:trace>
  <inkml:trace contextRef="#ctx0" brushRef="#br0" timeOffset="222912.7499">27431 12189 4958,'0'0'-39,"0"0"-2,-1 3 2,-6 6 0,-3 1 1,-9 9 2,-6 4 0,-8 3 0,-3-1-7,2-1 40,0-4 7,4-2 7,6-4 0,7-3-1,5 0 2,6-3 6,4-1 18,2 2 28,5 1 27,5 2 13,4 3 15,9 2 2,5 0 4,3 0-17,0-1-84,-1 1-154,8-2-334,-12-9-510,0 9 0,-1-2 0,3-6 0</inkml:trace>
  <inkml:trace contextRef="#ctx0" brushRef="#br0" timeOffset="223532.7853">27763 12572 5578,'5'-2'160,"4"-1"78,6 0 30,12 1-1,8 2 1,13 0-1,11 2 1,1 4-1,-8 0 1,-10 1-63,-17 1-98,-13-1-77,-6-2-51,-5-4 16,-2 0 5,-5-1 0,-1-4 0,-2-4 0,-1-6 0,-3-5 0,6-9 0,5-7 0,1-4 20,4-5-14,4-4-6,7-2 0,2 4 0,9 2 0,4 3 0,2 9 0,1 8 0,4 5 0,6 9 0,0 4 0,-3 9 0,-3 9 0,-7 5 0,-12 8 0,-11 6 0,-6 6 0,-9 4-14,-11 3-6,-4-1 7,-1 1-2,-1-5 0,9-6 4,10-4 7,11-5 4,19-5 0,15-1 0,15-3 14,12-3-2,7-1-39,5-4-163,-8 2-178,-7 0-242,-13-6-176,-24 3-442,-18 1 0,-23-2 0,-24-3 0</inkml:trace>
  <inkml:trace contextRef="#ctx0" brushRef="#br0" timeOffset="224101.8179">25686 13219 5920,'-9'0'16,"-1"-1"35,2-1 178,0-2 0,17 1-1,23-1 0,29 3 0,36 0 1,47 1-1,41 2-12,37 2-9,26-1-30,23 5-177,13 0 0,10 1 0,-4 0 0,-4-1 0,-18-3 0,-25 2 0,-39-5 0,-40 1 5,-47-2-5,-46-1 0,-38 0 0,-25 0 0,-22-1 0,-12-1 0,-4 1-54,-3-1-243,3 2-346,-1-2-796,4 6 0,5-1 0,3-1 0</inkml:trace>
  <inkml:trace contextRef="#ctx0" brushRef="#br0" timeOffset="261844.9767">8126 9039 4860,'0'-3'80,"0"1"27,2-1 31,-1-1 69,2 1 89,2 3 43,-1 0 1,2-2-1,1 2 0,-3 0-61,2 2-19,3 5-27,5 5-30,4 12-71,0 6-87,4 4-44,-5 9 0,3 0 0,1-4 0,1-2 0,6-6 0,14-12 0,10-11 0,13-8 0,17-15 0,15-14 0,16-14 0,11-11 0,11-12 0,6-3 0,-4-1 0,-16 5 0,-21 7 0,-29 15 0,-28 10 0,-23 14 0,-13 8 0,-8 8-240,-8 9-235,9-5-1020,-16 18 0,-5 1 0,-7 5 0</inkml:trace>
  <inkml:trace contextRef="#ctx0" brushRef="#br0" timeOffset="263067.0466">8880 13201 4886,'-4'-7'202,"1"-3"92,2 2 49,-4-4-1,5 1 1,0 5 0,-1 0 0,-1 2 0,2 2-1,0 2-121,0 8-81,2 8-91,2 13-49,4 10 0,3 12 0,1 3 0,3-2 0,1-4 0,1-9 0,3-9 0,4-9 0,6-9 0,12-9 0,10-7 0,22-16 0,18-9 0,18-10 0,21-14 0,18-10 0,10-2 0,-2-1 0,-14 8 0,-22 9 0,-30 12 0,-35 13-55,-25 12-173,-21 8-131,-7 7-337,1-2-674,-20 10 0,-4-2 0,-1-3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1T09:47:16.24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2477 1963 3692,'3'-4'245,"-2"-1"50,4-1-5,1 4 23,4 7 28,4 17 19,2 17 9,3 19 13,1 18 36,-1 14-140,1 5-97,-3-2-44,1-2-60,-3-7-151,0-13-224,5-17-320,-2-23-659,-3-31 0,-2-10 0,0-26 0</inkml:trace>
  <inkml:trace contextRef="#ctx0" brushRef="#br0" timeOffset="280.0003">2681 2096 6172,'-3'-44'224,"1"-8"0,2-6 1,6-7-1,13 18 0,10 18 1,7 8-1,14 8 0,8 13 1,-2 13-225,-5 13 0,-9 13 0,-22 12 0,-15 12 0,-20 4-10,-18-1-114,-12-3-128,-10-10-38,-11-10-125,-1-14-135,24-16-247,-10-6-353,19-9 0,22-7 0,14-4 0</inkml:trace>
  <inkml:trace contextRef="#ctx0" brushRef="#br0" timeOffset="944.0082">3144 2367 6586,'0'-9'178,"-3"-5"0,12-5 1,4-1-1,16 3 0,11 2 1,14 5-1,6 6 0,2 5 1,-4 10-179,-7 6 0,-15 9 0,-16 6-6,-13 7-137,-11 3-109,-13-2-79,-8-5-62,-1-10-28,-2-10-1,5-13 26,12-10 43,4-10 69,14-7 33,10-5 181,11-7 288,8 0 113,10 4 62,2 3 28,4 6 1,-2 9-25,-7 4-45,-5 6-68,-3 7-27,-9 5-44,-3 3-179,-5 10-34,-2 4 0,2 5 0,-5 0 0,4 2 0,2-5 0,2-4 0,7-6 0,2-5 0,3-7 0,1-4-17,-1-8-19,-6-5-19,-8-8 3,-10-5 10,-6-6 9,-14 0 5,-15-1-5,-8 1-12,-7 3 3,-8 5 7,3 11-136,10 9-113,9 7-183,16-2-903,7 2 0,10 6 0,14-4 0</inkml:trace>
  <inkml:trace contextRef="#ctx0" brushRef="#br0" timeOffset="1428.0139">4388 2031 5938,'0'-10'250,"0"0"0,3 1 1,2 2-1,5 12 0,7 17 1,5 14-1,4 12 0,3 13 1,-2 7-251,-5-1 0,-5-7 0,-7-6 0,-7-12 0,-1-12 0,-2-10 0,-3-13 0,-3-7 0,-1-9 0,1-9 0,2-6 0,1-5 0,9-8 0,8-1 0,5 4 0,7 3 0,7 7 0,3 9 0,1 7 0,0 8 0,-3 8 0,-3 9 0,-8 6 0,-7 7 0,-6 8 0,-8 2 0,-10-2 0,-9-1 0,-14-4 0,-6-6-190,-12-6-102,0-4-130,10-9-233,20-10-671,-1-3 0,17-4 0,14-6 0</inkml:trace>
  <inkml:trace contextRef="#ctx0" brushRef="#br0" timeOffset="1944.0275">5666 2214 3492,'0'-13'213,"0"-7"56,5-6 125,5-8 91,6 7 0,7 3 0,10 3 0,4 3 0,4 4 0,1 7-153,0 2-59,-5 7-57,-9 5-124,-10 13-95,-13 8-108,-17 11-96,-11 10-17,-11 3-2,-4-3 1,-1-4 2,6-7 0,8-7-1,12-4 0,6-7 4,14-5 111,12-3 107,11-5 14,13-3 3,10-2-4,3-2-38,-1 0-115,-5-3-199,-11-6-178,-8-4-64,-3-4-296,-17-1 0,-7-6 0,4 2 0</inkml:trace>
  <inkml:trace contextRef="#ctx0" brushRef="#br0" timeOffset="2409.0541">6172 1681 3122,'-47'-12'165,"-15"-1"74,-17 1 67,-15 1 138,12 14 72,4 17 1,-1 14-1,5 15 0,6 18 0,14 12-94,14 16-70,20 5-75,17 7-67,19-2-137,23-1-73,20-11 0,18-11 0,15-12 0,9-17 0,9-19 0,4-17 0,0-20 0,-1-18 0,-12-17 0,-16-15 0,-19-14 0,-21-15 0,-26-14 0,-19-11 0,-25-2 0,-25 2 0,-24 8 0,-19 20-84,-15 21-157,-6 24-186,7 19-281,-4 12-638,9 27 0,2 13 0,9 9 0</inkml:trace>
  <inkml:trace contextRef="#ctx0" brushRef="#br0" timeOffset="2904.0679">3248 3123 5264,'-1'2'19,"12"0"58,24 1 185,34 1 31,42-3 1,48-1-1,35 0 1,27-1-1,18-1 1,2 0-9,-10 2-11,-13-3-58,-20 3-183,-28 0-33,-28 0 0,-29 0 0,-21 0 0,-20 0-158,-16 3-261,3-3-323,4 0-632,-11 0 0,7-5 0,14-10 0</inkml:trace>
  <inkml:trace contextRef="#ctx0" brushRef="#br0" timeOffset="7470.1879">7272 2150 405,'1'-5'60,"1"-1"39,-1-2 35,2 0 38,1 3 46,-1-3 30,0 2 15,-1 0 6,1 0 5,0 0-20,0 2-32,0-1-37,2 1-35,-1-1-37,2 0-33,0 0 1,-2-1 20,2-2 66,-2-1 57,-1 1 42,0-2 24,-3 1 44,2 3 35,-2-1 7,0 1-35,0 4-77,0 2-56,1 3-81,3 14-64,2 17-50,6 17-28,-1 24-46,3 17-38,0 8-8,-3 1 23,1-2 44,-7-10 23,-2-9 16,0-12-24,-3-12-82,0-13-97,0-13-27,0-12-51,8-18-283,-7-14-341,3-17 0,-1-17 0,-2-18 0</inkml:trace>
  <inkml:trace contextRef="#ctx0" brushRef="#br0" timeOffset="7651.1982">7444 2179 4430,'13'-58'416,"11"-10"1,15-8-1,13-8 0,12 24 0,12 24 1,5 12-1,4 13-142,-2 11-184,-3 18-616,-10 3-910,-27 23 0,-26 7 0,-21 15 0</inkml:trace>
  <inkml:trace contextRef="#ctx0" brushRef="#br0" timeOffset="7870.2107">7640 2452 8191,'7'3'0,"13"-1"0,14 1-2,11 1-206,12 3-117,25-3-436,2-2-618,-10 0 0,-3 0 0</inkml:trace>
  <inkml:trace contextRef="#ctx0" brushRef="#br0" timeOffset="8158.2222">8258 2397 3963,'-10'3'126,"-6"3"56,-3 4 25,-4 4 4,2 2 3,2 7 3,4 4 2,5 7-3,6 0-1,1 4-42,10-2-64,9 0-31,9-5 8,5-3 21,10-9 23,4-4-16,1-11 1,-4-8 18,-9-5-2,-12-7-15,-10-5-21,-11-6-68,-15-4-99,-7-1-53,-9 3-107,-1 5-187,1-2-848,2 16 0,14 3 0,9 2 0</inkml:trace>
  <inkml:trace contextRef="#ctx0" brushRef="#br0" timeOffset="8538.2227">8573 2509 8191,'11'-7'0,"7"-1"0,8-2 0,5-1 0,3 9 0,3 0 0,2 9 0,2 11 0,-1 6 0,-4 8-75,-7 7-137,-13 2-59,-6-7-18,-9-6 5,-1-10 15,-4-7 26,1-9 24,2-11 110,-2-7 109,0-9 75,6-5 136,10-8 61,3 4 17,8 2-5,8 7-258,12 7-446,3 1-971,-12 10 0,-11 2 0,-11 2 0</inkml:trace>
  <inkml:trace contextRef="#ctx0" brushRef="#br0" timeOffset="9222.2306">10486 2334 5741,'0'-15'15,"4"-2"-13,5-4-3,12-1-4,11 9 0,9 5 2,7 5-1,2 4 1,-4 9-4,-9 7-36,-9 8 5,-12 6 3,-9 6-3,-9 1 2,-9 3-4,-8 0 1,-1 0-4,-1-3-1,1-1 2,9-2-2,10 0 20,8-5 20,13-1 9,10-1 8,10-6 6,8-5-38,6-3-81,0-7-163,0-13-720,-11-10 0,-12 5 0</inkml:trace>
  <inkml:trace contextRef="#ctx0" brushRef="#br0" timeOffset="10136.2382">10440 2564 5414,'2'0'-30,"13"0"7,19-1 28,14 1 17,19 0 25,18-1 8,9-2 5,5 0 4,-2-1 3,-6-2 29,-11-2 8,-17-3-19,-14-2-46,-11-2-28,-9 0-32,-9-5-26,-4 2-9,-7 2-9,-4 0-5,-4 3-5,1 1 3,-4 3 18,-1 2 16,-2-2 7,-10 3 11,-4-1 17,-10 2 11,-6 2 14,-6-1 28,-4 3 16,-2 1 24,2-1 10,3 7 5,9 2 14,11 6-3,11 10-11,8 6 5,12 3 1,12 8-4,9-4-4,5-1-14,11-4-6,-1-9 25,5-9-5,0-6-24,2-12-26,-1-6-12,0-9-17,-3-10-28,-6-5-10,-5-8 10,-8-2 88,-9 1-26,-5 5-9,-8 9 28,-4 9 34,-2 6 3,1 10 4,2 5 7,4 10-2,6 10-25,0 10-98,2 13 0,-6 4 0,0 3-135,-7 0-84,-2-8-33,-1-9 4,0-11 11,0-14-1,0-7 0,0-10 1,2-11 2,4-9 10,3-6 152,6-7 125,8-3 132,6 0 38,3 4 15,4 5 1,3 8 0,3 9-1,3 8-2,-3 10-10,-1 10-17,-4 9-42,-7 10-97,-6 6-43,-6 7-44,-8 4-205,-6 1-77,-1-1-126,-3-3-282,15-9-595,-12-6 0,11-11 0,9-12 0</inkml:trace>
  <inkml:trace contextRef="#ctx0" brushRef="#br0" timeOffset="10892.2514">12551 2535 5850,'0'-5'97,"4"-2"7,1-1-1,7 1 6,8 2-2,9 3-17,6-3-61,2 2-42,5-2-34,-7 1-102,-6-4-8,-10 1-35,-10-2-36,-6-1-21,-10-2 1,-9-3 21,-11-2 76,-11 0 74,-12 1 78,-3-2 72,3 4 88,4 4 108,9 6 95,8 8 18,9 13 4,5 12-6,9 10-14,5 9-33,8 5-44,8 1-63,8-3-84,6-6-80,11-6-56,6-8-6,6-10 0,2-12 0,3-5 0,-2-12 0,-1-10 0,-8-9 0,-6-6 0,-7-9 0,-5-5 0,-6-1 0,-2 2 0,-3 4 0,-1 6 0,-3 9 0,-3 7 0,0 8 0,7 6 0,6 3 0,11 7 0,9 9 0,12 6 0,3 10 0,-4 8 0,-6 4 0,-10 2 0,-11 0 0,-8-3 0,-10-9 0,-6-7 0,-2-10 0,-4-10 0,0-10 0,3-12 0,0-12 0,2-9 0,4-7 0,5-3 0,2 2 0,4 5 0,2 3 0,0 10 0,-5 10-299,1 11-351,-4-1-161,-7 9-475,-4 0 0,-5 0 0,-2-3 0</inkml:trace>
  <inkml:trace contextRef="#ctx0" brushRef="#br0" timeOffset="11623.2524">14567 2307 6231,'2'-5'97,"-1"-1"5,10 3 29,7 3 77,5 12 0,10 12-1,5 9 1,-2 9 0,-4 6 0,-2 1-119,-5-6 21,-4-10-4,0-10-28,5-13-78,3-13 0,2-14 0,4-14 0,-1-13 0,-2-10 0,-6-11 0,0-6 0,-4 0 0,-2 5 0,-5 11 0,-8 11 0,0 17-193,-4 16-133,0 12-178,3 3-289,1 11-482,4 11 0,4 1 0</inkml:trace>
  <inkml:trace contextRef="#ctx0" brushRef="#br0" timeOffset="12041.2624">15516 2238 4492,'-24'-8'202,"-11"1"166,-7 1 15,-7 1-1,8 10 0,4 13 1,5 9-1,6 11 0,12 11 0,8 11-123,13 0-80,16 1-164,12-4-15,12-10 0,13-11 0,3-14 0,1-12 0,-4-11 0,-5-14 0,-11-12 0,-16-9 0,-13-10 0,-18-7 0,-17-7 0,-15 2 0,-13 0 0,-3 9 0,-2 9 0,4 14-173,13 14-192,13 12-201,23-3-851,3 15 0,19 0 0,10-3 0</inkml:trace>
  <inkml:trace contextRef="#ctx0" brushRef="#br0" timeOffset="12287.2675">15927 2089 6301,'0'-12'210,"0"-1"0,0 4 0,3 3 0,2 21 0,2 19 0,2 16 0,8 12 0,1 15 0,3 4-210,2 3 0,-3-1-124,-7-5-203,-5-6-225,-5-29-885,-3-4 0,0-25 0,6-20 0</inkml:trace>
  <inkml:trace contextRef="#ctx0" brushRef="#br0" timeOffset="12507.2678">16398 2133 8191,'5'0'0,"3"9"0,2 9 0,5 10 0,0 11 0,4 15 0,-1 6 0,0 8 0,-2 2 0,-3 3-162,-4 0-175,-6-6-197,4-19-261,-10-3-477,-4-18 0,-3-18 0,-2-18 0</inkml:trace>
  <inkml:trace contextRef="#ctx0" brushRef="#br0" timeOffset="12677.2681">16420 2351 8191,'23'-8'0,"16"-1"-3,16 2-235,14 2-145,9 4-201,0 2-199,0-1-457,-3 0 0,-3-3 0</inkml:trace>
  <inkml:trace contextRef="#ctx0" brushRef="#br0" timeOffset="13107.2687">17254 2269 5054,'-4'-13'106,"-6"1"8,-7-2 87,-7 1 123,-5 6-1,-12 5 1,-6 2-1,1 6 1,1 7-1,2 10-98,12 4-8,9 9-7,6 0-87,10 0-123,9 0 0,7-7 0,12-4 0,8-6 0,9-5 0,9-8 0,-2-3 0,2-7 0,-6-8 0,-8-5 0,-3-6 0,-10-4 0,-5-1 0,-7-1 0,-5 8 0,-3 3 0,1 9 0,-2 5 0,0 6 0,0 9 0,3 7 0,4 8 0,4 5-222,9 6-156,15 0-202,12-15-228,6-4-432,9-10 0,3-8 0,2-11 0</inkml:trace>
  <inkml:trace contextRef="#ctx0" brushRef="#br0" timeOffset="13969.2784">17885 2323 6921,'-6'-15'141,"-4"-3"0,-7 1 0,-9 0-10,2 11-8,-11 4-11,-3 8-2,1 3 6,2 9-46,6 3-284,8 6-57,10 0-62,7-1-41,10-6-6,7-3-1,11-6-14,8-7-45,10-3-16,4-6 45,1-4 147,-4-3 82,-6-3 88,-3-2 55,-7 4 31,-3 7 48,1 4 60,-5 11 102,3 15 46,0 20 7,0 16 1,-1 18-24,0 19-16,-1 7-15,-4 1-13,-3-5-44,-10-13-51,-1-16-64,-9-18-22,-3-18 47,-11-17 20,-1-15-19,-5-16-17,-1-16-27,2-10-23,7-14-21,10-14 13,3-8 8,11-4 1,15-1 6,13 4-1,12 7 23,14 13 3,9 11 23,1 9 24,3 10 19,-4 6 7,0 6-3,-7 2-37,-5 6-111,-7-3-94,-5 4-83,-6-2-38,-7 0-12,-5-4-3,-7-1 5,-5-4-4,-8-3 7,-4-5 46,0-1 85,-6-2 94,-7-1 95,-9 1 50,-7 1 19,-13 5 18,-7 3 32,-6 6 36,-1 5 28,2 4 54,2 8 37,8 12 9,10 12 21,10 8-6,13 11-6,11 5-13,14 2-34,12-1-35,10-6-33,9-4-73,11-8-75,3-12-31,1-8-51,3-10-391,1-4-358,-21-10-640,-12-8 0,-16-10 0,-13-11 0</inkml:trace>
  <inkml:trace contextRef="#ctx0" brushRef="#br0" timeOffset="14791.2897">20117 2086 6798,'6'-12'155,"6"-2"0,5 0-1,6-3 1,3 10 0,9 6-1,2 6 1,5 12 0,3 8 0,-6 16-155,-9 7 0,-13 5 0,-9 0-2,-13-3-1,-8-12 0,-6-9 3,-2-11 0,-4-10-4,5-18-20,7-12-10,7-13 23,11-11 11,8-8 2,10-1 1,6 2 0,8 8-3,2 11-93,3 11-178,3 13-172,5 5-290,-5-7-582,-3 18 0,-6 5 0,-4-3 0</inkml:trace>
  <inkml:trace contextRef="#ctx0" brushRef="#br0" timeOffset="15153.2942">20919 2134 5713,'8'-1'28,"7"-2"0,5-3 3,5 0-1,1-3 0,2-2-12,0-1-6,-2 0-15,-3-2-14,-9 2-53,-8-2 0,-6 2 2,-12 0-6,-8 1-1,-10 0 4,-8 1 29,-10 3 33,3 2 24,-3 3 35,6 1 38,6 7-15,9 5-8,8 7 7,9 7 6,7 11 6,7 5 25,13 4 9,10-1-76,13-1-67,15-6-101,8-7-103,9-10-204,6-20-641,0 2 0,6-16 0,3-10 0</inkml:trace>
  <inkml:trace contextRef="#ctx0" brushRef="#br0" timeOffset="16255.2986">21730 1987 5021,'-11'-21'161,"-4"-1"23,-9-4 40,-8 2 15,0 11 2,-6 8-1,-5 10-4,-2 10 3,-1 12 6,3 9-143,5 12-138,12 3-42,15-3-49,5-5-14,6-11 14,13-12 9,6-8 5,10-8-13,9-6-15,12-7 16,-1-4 103,-1-5 22,-2-2 6,-9-2-1,-6 3-24,-8 9-25,-5 6 3,-2 14 9,1 19 38,1 16 24,1 18-2,-3 17-5,-2 12-1,-5 6 2,-5 4 2,-5 2 19,-7-9-6,-5-13 3,-1-15-13,-5-22 56,-3-20 42,-2-19-19,1-16-16,1-22-34,9-17-38,9-19-36,11-14-29,15-11-27,14-5-30,11-1-82,12 3-11,0 7 62,0 9 103,-7 12 154,-9 13 62,-12 11 37,-4 10 32,-12 9 24,-4 9 12,-4 4 5,-4 7-29,-1 4-40,4 9-86,2 11-119,4 8-22,0 9 0,1 14 0,2-1 0,1-4 0,1-3 0,6-9 0,3-10 0,5-8 0,3-11 0,5-8 0,1-13 0,-2-10 0,-7-7 0,-3-10 0,-8-4 0,-6 3 0,-3 6 0,-5 7 0,-3 9 0,-3 8 0,0 10 0,0 2 0,0 9 0,2 8 0,1 7 0,6 6 0,2 5 0,11 3 0,7-5 0,10-4 0,8-7 0,4-8 0,4-7 0,-3-7 0,-7-12 0,-7-10 0,-7-9 0,-9-10 0,-9-7 0,-6-2 0,-4 1 0,-5 5 0,1 11 0,2 8 0,-1 13 0,0 10 0,0 10 0,0 11 0,0 11 0,3 14 0,3 11 0,2 13 0,6 4-164,4 4-128,3 2-149,5-6-244,4-17-636,0-6 0,8-18 0,11-16 0</inkml:trace>
  <inkml:trace contextRef="#ctx0" brushRef="#br0" timeOffset="16890.3037">23846 2110 8191,'-4'-6'0,"-4"-2"0,-6 0 0,-4 0 0,-2 2 0,-2 5 0,-1 2 0,1 5 0,-1 3 0,4 6 0,1 4 0,5 1 0,4 0 0,5-2 0,4-3 0,4-6 0,5-1 0,5-6 0,9-3 0,7-3 0,5-4 0,1-6 0,-4-1 0,-6-3 0,-6 0 0,-7 2 0,-7 5 0,-3 3 0,-2 4 0,1 3 0,-1 1 0,5 5 0,1 6 0,6 4 0,5 5 0,6 1 0,6-2 0,8-4 0,4-8 0,4-3 0,1-9 0,0-8 0,-3-11 0,-6-8-62,-6-8-77,-9-5-55,-10-3-15,-9 0 31,-2 1 91,-4 6 72,-2 7 15,3 10-43,1 13-12,-3 9 73,3 11 112,0 13 65,3 11 14,2 15-31,8 11-91,-1 7-107,4 6-194,-5 0-84,-5-2-148,-1-10-287,-7-19-530,-4-8 0,-3-18 0</inkml:trace>
  <inkml:trace contextRef="#ctx0" brushRef="#br0" timeOffset="17312.3055">24333 2080 6661,'15'-15'170,"11"-2"0,11 0 0,14 0 0,5 11 0,3 5 0,-5 4 0,-4 1 0,-11 4 0,-10 1-184,-10 6-20,-9 2 0,-6 5 0,-1 3 12,1 4 6,2 3 7,1 2 9,5 0 0,5-2 0,5-1 13,5-2 21,6-8 0,7-3 0,3-8-11,3-5-8,-2-10-5,-4-7-10,-10-8 0,-12-11 0,-13-6 0,-13-7 0,-17-3 0,-10 4 0,-5 3 0,-9 11-65,0 8-153,3 11-109,7 7-139,13 4-275,6-19-533,12 27 0,13 2 0,13-4 0</inkml:trace>
  <inkml:trace contextRef="#ctx0" brushRef="#br0" timeOffset="17690.3108">25289 2007 4183,'10'-9'232,"4"-2"110,4 0 64,8 1 11,-2 6 0,5 8-1,6 6 1,3 9 0,0 7-1,-2 9-158,-2 6-74,-7 1-109,-8 0-64,-9-5-33,-6-7-85,-2-7-59,-4-6 50,1-10 44,-1-6-26,2-12-6,0-11-11,5-11 84,7-10 31,8-7 21,8-2 86,6 5 60,-4 11-153,-6 10-338,-1 12-314,-17 2-703,-12 10 0,-8 4 0,-3-1 0</inkml:trace>
  <inkml:trace contextRef="#ctx0" brushRef="#br0" timeOffset="20435.3235">27147 1921 4894,'-6'-18'355,"1"-4"0,-3-4 0,1 1 0,4 8 0,3 10 1,0 3-1,0 4 0,0 4 0,0 8-254,2 8-101,2 9 0,0 12 0,1 10 0,-1 4-174,0 4-269,2-8-311,-4-36-610,-1 13 0,1-22 0</inkml:trace>
  <inkml:trace contextRef="#ctx0" brushRef="#br0" timeOffset="20605.3237">27071 1441 8191,'0'-4'-234,"2"2"-43,7 8-224,16-10-934,8 18 0,10 10 0,11-1 0</inkml:trace>
  <inkml:trace contextRef="#ctx0" brushRef="#br0" timeOffset="20875.3241">27827 1598 5541,'-14'-10'51,"-7"-1"25,-5 1 26,-4 1-38,6 11-7,-1 9-8,9 11 5,2 12 1,4 13 8,5 13-33,4 10 0,1 10-70,0 2-148,3 4-112,0-5-188,1-13-96,5-10-330,-5-12 0,4-16 0,-2-13 0</inkml:trace>
  <inkml:trace contextRef="#ctx0" brushRef="#br0" timeOffset="21025.3243">27663 2109 6661,'0'-9'170,"1"-2"0,15-1-199,14 2-220,26-8-1095,5 13 0,8-2 0,4 1 0</inkml:trace>
  <inkml:trace contextRef="#ctx0" brushRef="#br0" timeOffset="21609.3304">28841 1676 6694,'0'-5'166,"0"-3"0,6 1 1,12-2-1,10 4 0,11-1 1,13 2-1,7 2 0,0-1 1,2 3-167,-5 0-176,-11 5-236,-13 2-184,-4-7-805,-25 7 0,-13-2 0,-11 0 0</inkml:trace>
  <inkml:trace contextRef="#ctx0" brushRef="#br0" timeOffset="21960.3308">29171 1669 4572,'0'0'90,"-3"2"13,0 5 16,1 10 12,0 7 2,1 9 5,-1 9 1,4 7 6,-2 7 4,0 4-83,0 10 15,-2-2-20,-2 2-35,-6-2-43,-10-7-60,-7-11-21,-10-10-3,-6-10 2,-2-11 42,3-11 75,8-3 181,6-10 9,12 0 17,12 1 31,4 1 60,13-1 15,13 1 1,17 0-7,19 0-46,18 1-81,9 0-198,3 1-191,2 4-287,-3-7-307,-17-11-562,-18 7 0,-18-11 0,-16-12 0</inkml:trace>
  <inkml:trace contextRef="#ctx0" brushRef="#br0" timeOffset="22331.3314">29674 1923 8191,'14'-13'0,"11"-1"0,8-1 0,7-4 0,4 7 0,-2 8 0,-5 6 0,-1 8 0,-8 8-31,-13 9 18,-10 9 13,-18 10 0,-13 6 0,-13 3 0,-1-2 0,-4-4 0,4-5 0,11-8-3,14-8 27,8-4-11,10-4-13,13-4 0,14-1 0,15 0 0,11-1 0,8 1 0,1-5 0,-3-1-257,-6-1-249,-11-10-279,-18-7-541,-12 2 0,-21-10 0,-20-4 0</inkml:trace>
  <inkml:trace contextRef="#ctx0" brushRef="#br0" timeOffset="22481.3317">29758 2184 6131,'7'-8'189,"12"-1"4,12 0-10,17 3-172,11 3-220,22 3-332,-6-19-649,-3 19-1,-8-4 0,-8-1 0</inkml:trace>
  <inkml:trace contextRef="#ctx0" brushRef="#br0" timeOffset="23109.3431">30397 2000 7756,'3'-5'48,"4"0"0,-1 3 1,3-1-1,0 5 0,5 9 1,-1 5-1,3 9 0,-3 9 1,-3 2-49,-6 0 0,-1-4 0,-3-6-16,-2-4-94,1-8-21,2-3-20,-2-9-28,1-6-14,0-9 18,3-9 7,6-6 57,3-5 111,7-3 15,4 0 95,2 7 21,1 3 20,-3 3 28,0 9 14,3 6-18,3 4-7,0 6-56,-2 10-112,-1 8 0,-5 5 0,-7 10 0,-5 4 0,-3-2 0,-3-2 0,-2-7-17,0-10 17,-1-6-10,3-9-7,0-6 4,0-6-2,4-8 10,2-8 5,4-3 0,1-4 0,9 1 17,3-1-17,6 4 10,7 2 7,7 4-4,-2 7 2,0 10-10,-6 5-5,-8 9 0,-11 11 0,-5 8 0,-9 10 0,-4 7 0,1 3-192,-5 3-218,1-5-301,2-24-664,0 1 0,3-12 0,6-14 0</inkml:trace>
  <inkml:trace contextRef="#ctx0" brushRef="#br0" timeOffset="23319.3434">31493 2041 8191,'3'-2'0,"-2"2"0,1 0 0,-1 7 0,0 5 0,2 7 0,-1 8 0,-2 6-230,1 3-154,1-1-300,-4-16-694,4-8 0,-2-7 0,-2-14 0</inkml:trace>
  <inkml:trace contextRef="#ctx0" brushRef="#br0" timeOffset="23470.3436">31496 1840 7356,'0'-24'93,"0"0"0,0-3-91,0 5-430,8 6-995,-5 15 0,2 6 0,5 2 0</inkml:trace>
  <inkml:trace contextRef="#ctx0" brushRef="#br0" timeOffset="23880.3442">31773 1995 8191,'4'4'0,"5"2"0,0 3 0,4 3 0,-5 6 0,1 3 0,1 8 0,-4 3 0,-2 3 0,-1 0 0,-3-6-34,0-7-73,0-5-31,2-7-33,-2-6-74,0-5-20,0-7 2,-2-5 16,2-7 37,0-3 135,0-3 108,0-3 74,9-2 31,8 1 34,12-2 72,9 4 21,12 3-2,5 11-15,-3 6-39,1 8-133,-5 12-76,-11 9 0,-11 9 0,-12 9-43,-14 11-221,-15 4-431,-15-15-742,-11 6 0,-12-8 0,-11-8 0</inkml:trace>
  <inkml:trace contextRef="#ctx0" brushRef="#br0" timeOffset="25963.3501">3947 4059 5672,'0'0'174,"0"0"58,1 0 34,8-2 0,7 4 0,13-4 1,10 2-1,13 2-108,1-1-330,6 1-516,-14 1-653,-15-1 0,-14 2 0,-15-4 0</inkml:trace>
  <inkml:trace contextRef="#ctx0" brushRef="#br0" timeOffset="26125.3514">4002 4400 8191,'8'2'0,"15"-1"-49,12-1-189,13 0-164,11 2-201,3-23-776,1 12 0,-2 1 0,-9-7 0</inkml:trace>
  <inkml:trace contextRef="#ctx0" brushRef="#br0" timeOffset="26538.3584">4618 4227 3728,'8'-20'168,"4"-9"77,7-7 179,7-4 32,0 4 0,7 8-2,-1 4 3,3 9-1,-5 4 0,-1 7-107,-6 5-91,-4 10-77,-12 6-175,-3 9-35,-8 13-43,-8 8-23,-6 5-7,1-1-1,-1-3-4,4-10 7,5-6 18,8-10 5,-1-4-6,6-6 32,9-2 75,8-5 31,12-4-6,12 2-170,9-6-214,17-3-345,-9-3-557,-3-6 0,-7-6 0</inkml:trace>
  <inkml:trace contextRef="#ctx0" brushRef="#br0" timeOffset="27167.3721">5363 4171 6670,'3'0'-34,"4"0"-2,4 3-2,4 3 1,1 6 5,4 8 1,-2 6 3,-5 3 14,-4 3-25,-4-1 6,-4-2-52,-5-9-52,-1-3-27,0-10-36,2-8-21,0-8-5,2-10 3,4-8-4,6-4 56,3-8 64,6 0 103,8 2 104,3 2 98,2 4 105,4 7 24,4 8 4,1 8 3,4 8-4,-1 8-30,-1 10-25,-1 7-58,-4 10-51,-10 4-79,-8 2-86,-6-4-19,-9-4-5,-4-9-10,-1-9-37,-2-9-68,-2-3-16,-1-11 9,1-7 34,1-8 98,4-6 50,1-6 55,7 1 6,3-1 0,5 5 32,11 2 65,5 3 11,14 5-6,4 9-34,3 7-89,0 8-32,-5 11-45,-9 12 0,-7 6 0,-10 12 0,-7 3-223,-3 5-223,5-13-357,-8 0-540,5-11 0,4-15 0,6-15 0</inkml:trace>
  <inkml:trace contextRef="#ctx0" brushRef="#br0" timeOffset="27598.3727">6900 4178 8191,'1'0'0,"0"7"0,-1 8 0,2 9 0,-2 4 0,0 13 0,0 2 0,-2-2 0,2-4 0,0-8 0,0-9 0,-1-12 0,1-8 0,-1-12 0,-1-13 0,1-11 0,1-12 0,3-9 0,1-1 0,6-3 0,3 1 0,6 5 0,1 5 0,4 11 0,-1 10 0,2 13 0,2 12 0,2 10 0,4 13 0,7 12 0,2 10 0,2 12 0,1 10 0,1 3 0,-8 1 0,-5-2-217,-9-5-207,-9-14-284,-11-16-109,-14-6-388,-10-12 0,-15-9 0</inkml:trace>
  <inkml:trace contextRef="#ctx0" brushRef="#br0" timeOffset="27768.373">6943 4335 8191,'19'-5'0,"15"0"0,15-2 0,10 2-57,5 3-431,1-16-1041,-13 16 0,-12-5 0,-12-5 0</inkml:trace>
  <inkml:trace contextRef="#ctx0" brushRef="#br0" timeOffset="29647.3822">8081 4438 4475,'0'-16'277,"0"-3"109,0-1 0,0-1 0,0 13 1,0 6-1,-2 10 0,-1 11 1,2 9-1,-1 7-243,4 9-609,1-21-1037,4 13 0,13-16 0,6-12 0</inkml:trace>
  <inkml:trace contextRef="#ctx0" brushRef="#br0" timeOffset="30319.3844">8801 3952 8191,'12'-9'0,"11"0"0,13-1 0,16-2 0,13 4 0,8 2 0,1 4 0,1 1 0,-7-2 0,-12 3-211,-11 3-101,-12-1-124,-16-1-117,-9 1-24,-16-1-3,-12-1 28,-4 0 94,-4-1 63,-5 1 75,6-2 267,2 0 130,6-2 139,5 4 117,5-3 51,2 9 61,4 4 51,3 9-38,0 9-63,0 11-75,3 8-55,0 6-31,3 5-14,-5-2-56,3-1-164,-4-4-129,2-8-170,-8-8-132,-4-4-53,-10-8-9,-9-5 0,-12-6 6,-6-7 61,0-1 150,6-3 213,9-1 114,12 0 112,11 0 137,9-1 153,13 2 32,13 2 8,14 0-6,18 0-61,21-3-94,8 3-198,7-3-264,3-3-398,-3-6-839,-26 1 0,-17-6 0,-14-10 0</inkml:trace>
  <inkml:trace contextRef="#ctx0" brushRef="#br0" timeOffset="30723.3964">9793 4093 8166,'8'-12'3,"4"-4"0,7-1-1,8-1 1,0 8 0,5 7-1,0 3 1,-3 7 0,-3 8 0,-12 12-44,-6 9-17,-7 11-6,-10 8 16,-7 2 1,-1-2 4,0-5 11,1-5 10,3-7 7,9-10 15,2-4 40,7-4 19,9-7 5,10-2-16,8-4-1,12-4-5,6-1-10,-1-2-115,-1 0-217,-6-2-206,-6-3-240,-16-9-557,-14 2 0,-16-3 0,-16-5 0</inkml:trace>
  <inkml:trace contextRef="#ctx0" brushRef="#br0" timeOffset="31084.4142">9877 4374 8191,'7'-3'0,"12"0"-130,18-2-136,18 1-163,18 0-237,17-6-119,2-5-398,-8 5 0,-9-6 0</inkml:trace>
  <inkml:trace contextRef="#ctx0" brushRef="#br0" timeOffset="31539.4402">10577 4159 7360,'0'-5'92,"0"1"0,4 0 1,5 1-1,7 9 0,10 8 1,4 12-1,3 10 0,-1 10 1,-7 3-93,-11-1 0,-6-5 0,-5-8 0,-3-7 0,-3-13 0,-2-4 0,-8-9 0,0-9 0,-3-10 0,3-7 0,4-7 0,6-8 0,2 0 0,5-4 0,8 1 0,8 3 0,7 7 0,11 2 0,7 8 0,2 7 0,0 7 0,-1 8 0,-4 9 0,-4 10 0,-3 7 0,-5 7 0,-5 7 0,-7-1 0,-8-3 0,-5-6 0,-3-8-72,-2-4-59,0-9-23,0-5-3,0-3-51,0-5-8,-2-8 3,2-9 7,0-6 27,0-9 85,2-3 165,5-1 61,5 4 21,6 1 5,8 10 49,6 7 9,6 10-2,2 5-9,3 12-25,-1 11-86,-3 7-94,-4 7 0,-8 8 0,-5 2 0,-5 2-216,-2-2-198,5-4-317,-3-17-635,-2-2 0,6-11 0</inkml:trace>
  <inkml:trace contextRef="#ctx0" brushRef="#br0" timeOffset="32177.4511">12069 4216 8191,'-1'-7'0,"-9"-2"0,-6 1 0,-13 4 0,-7 5 0,-13 7 0,2 4 0,2 4 0,10 5 0,9 3 0,12-2 0,8 2 0,7-1 0,11-2 0,5 0 0,8-4 0,7-4 0,5-7 0,3-2 0,1-8 0,-2-5 0,-4-3 0,-6-5 0,-9-3 0,-9-7 0,-5 1 0,-5-3 0,-1 4 0,-1-2 0,-1 9 0,2 3 0,0 6 0,0 6 0,5 6 0,2 10 0,8 7 0,9 7 0,6 5 0,5-3 0,4-3 0,1-6 0,-2-11 0,2-5-31,-4-4-184,-4-11-56,-6-6-23,-3-5 0,-2-7 1,-3-2 7,0 2 43,-3 2 96,0 5 116,-2 6 62,1 7 184,5 5 55,5 10 25,11 10-1,7 8-1,6 8-7,1 8-43,3 4-96,-5-4-297,-6-2-180,0-7-234,-10-22-859,-8 0 0,-6-9 0,-9-13 0</inkml:trace>
  <inkml:trace contextRef="#ctx0" brushRef="#br0" timeOffset="32377.4513">12797 4164 6146,'-19'6'109,"-5"7"18,-8 11 79,-4 8 7,7 6-1,6 8-3,6 2-126,7-2-194,7 1-211,9-11-354,9-9-563,10-2 0,7-13 0,11-12 0</inkml:trace>
  <inkml:trace contextRef="#ctx0" brushRef="#br0" timeOffset="32577.4516">13304 4233 8191,'22'-4'0,"8"3"0,11 1-5,6-1-237,1 1-266,7-6-979,-23 6 0,-11 0 0,-8-3 0</inkml:trace>
  <inkml:trace contextRef="#ctx0" brushRef="#br0" timeOffset="32759.4531">13346 4425 7414,'6'2'86,"10"3"0,11-3 1,5 1-1,1 0-34,4-2-352,0-2-384,-20 1-681,-4 0 0,-7-3 0,-6-4 0</inkml:trace>
  <inkml:trace contextRef="#ctx0" brushRef="#br0" timeOffset="34765.4763">14456 4138 5178,'-11'-12'66,"-7"-3"89,1-7 124,-2-5 27,13 1 0,5 2 0,5-3 0,10 2-1,9 2 1,8 2-46,11 6-20,3 3-89,2 9-124,-3 6-27,-8 8 0,-12 7 0,-12 14 0,-12 8 0,-14 9 0,-15 7 0,-8 1 0,-2 1 0,-4-1 0,10-7 0,9-8 0,13-6 0,11-9 0,15-7 0,17-6 0,17-6-169,10-4-175,16-4-187,9-10-230,-6-6-516,-12 0 0,-7 0 0,-17-5 0</inkml:trace>
  <inkml:trace contextRef="#ctx0" brushRef="#br0" timeOffset="35205.477">15217 4021 5185,'-9'-5'91,"-5"1"77,-6 1 139,-6 2 1,-2 7 0,0 10 0,0 6 0,8 10 0,5 7 0,10 9-73,8 5-19,14-2-75,10 1-141,12-5 0,8-11 0,10-11 0,0-8 0,-1-13 0,-4-11 0,-10-15 0,-13-12 0,-15-11 0,-8-7 0,-15-6 0,-11 0 0,-12 7 0,-8 7 0,-11 10-235,-1 11-243,6 5-277,20 7-589,0 11 0,13 0 0,10 1 0</inkml:trace>
  <inkml:trace contextRef="#ctx0" brushRef="#br0" timeOffset="35812.4827">15807 4057 8191,'5'0'0,"2"0"0,2 2 0,5 5 0,-1 8 0,3 7 0,0 9 0,0 8 0,-6 0 0,-4 2 0,-2-6 0,-4-6 0,0-8 0,-3-9 0,6-8-132,-3-10-81,0-6 7,0-10 22,1-7 63,7-4 117,3-3 4,8 0 0,7 5 0,3 3 0,4 5 132,2 6 81,4 10-7,4 1-22,0 12-63,1 9-117,-4 7-4,-5 8 0,-11 9 0,-8-2-5,-6 1-128,-7-3-98,-3-8-60,-7-8-37,1-7 11,2-6-5,-2-9-2,3-9 1,3-9 17,6-6 34,6-7 180,6-2 233,7 0 150,8 4 37,3 6-12,2 8 7,2 7 1,1 6-1,-1 10-17,-1 8-29,-6 8-53,-3 10-133,-11 10-91,-6 7-228,-1 2-355,6-10-893,-13 1 0,4-13 0</inkml:trace>
  <inkml:trace contextRef="#ctx0" brushRef="#br0" timeOffset="36274.4868">17397 4178 8191,'0'-4'0,"0"0"0,0 2 0,-6 5 0,2 8 0,-3 12 0,-6 10 0,-2 8 0,3 4 0,0-1 0,1-5 0,3-9 0,2-9 0,3-11 0,0-7 0,2-13 0,0-11 0,1-9 0,0-12 0,4-8 0,3-1 0,9-1 0,4-3 0,6 4 0,2 4 0,2 5 0,3 6 0,-4 7 0,3 11 0,3 9 0,2 15 0,-1 17 0,0 12 0,2 15 0,-5 7 0,-5 7 0,-7-3 0,-3-1-312,2-9-421,-6-12-696,-14-10 0,-10-10 0,-9-11 0</inkml:trace>
  <inkml:trace contextRef="#ctx0" brushRef="#br0" timeOffset="36444.487">17338 4328 8191,'27'-7'0,"18"0"0,17-1 0,16 1-21,7 7-599,-4-15-890,-17 13 0,-25-1 0</inkml:trace>
  <inkml:trace contextRef="#ctx0" brushRef="#br0" timeOffset="37967.492">18646 4468 8119,'0'-2'8,"0"-3"0,0 5 0,0-3 0,-1 4-101,-2 7-148,-2 7-194,4 0-343,-3 6-542,4 2 0,0-9 0,5-9 0</inkml:trace>
  <inkml:trace contextRef="#ctx0" brushRef="#br0" timeOffset="38367.4926">19056 3963 8191,'7'-8'0,"5"6"0,4 1 0,1 8 0,2 11 0,1 19 0,-4 9 0,4 11 0,-1 3 0,1-3 0,0-6 0,2-8 0,-3-12 0,2-12 0,1-11 0,-3-8 0,1-18 0,-5-11 0,-1-14 0,-4-10 0,0-10 0,0-3 0,-1-1 0,2 0 0,0 8 0,-3 6 0,-2 16-185,5 15-241,18 12-362,-13 11-570,2 10 0,-2 7 0,-1 2 0</inkml:trace>
  <inkml:trace contextRef="#ctx0" brushRef="#br0" timeOffset="38752.5124">19791 4107 6090,'10'-8'185,"6"-6"38,4-3 0,12 0 0,2 1 0,3 6 0,0 6 0,-2 3-5,-8 8-24,-8 8-150,-12 6-71,-5 12-48,-11 9 8,-8 9 2,-2 2 2,-1 4 3,0-2 26,4-4 39,6-6 25,5-6 19,4-4 16,5-4 10,11-4-8,6-7-2,8-2-4,10-5-176,0-4-150,2-4-252,-4-6-276,-4-7-488,-11-3 0,-6-7 0</inkml:trace>
  <inkml:trace contextRef="#ctx0" brushRef="#br0" timeOffset="38909.517">19963 4402 8056,'8'-3'-232,"14"0"-51,14-1-174,19-4-330,7-5-472,12 2 0,-2 1 0,-1-7 0</inkml:trace>
  <inkml:trace contextRef="#ctx0" brushRef="#br0" timeOffset="39099.5172">20646 4166 8166,'6'-4'3,"8"-2"0,9 0-1,9-1 1,10 2-211,8 4-272,8-13-1017,-10 14 0,-8 2 0,-12 0 0</inkml:trace>
  <inkml:trace contextRef="#ctx0" brushRef="#br0" timeOffset="39269.5175">20767 4383 5060,'3'3'153,"7"0"17,9 0 19,13 0-91,9 1-203,20-8-389,-2-24-520,-1 16 0,1-8 0,-4-9 0</inkml:trace>
  <inkml:trace contextRef="#ctx0" brushRef="#br0" timeOffset="39731.5275">21502 3823 8191,'0'0'0,"0"3"0,0 6 0,2 8 0,-2 8 0,0 13 0,0 10 0,0 5 0,1 2 0,4 1 0,1-5 0,3-5 0,7-12 0,4-4 0,6-10 0,9-10 0,6-5 0,1-10-5,4-9-69,-6-6-1,-7-4 7,-9-8 34,-11 0 34,-7 2 0,-4 4 0,-2 3 0,-2 11 0,2 5 5,2 4 68,-5 10 2,0 8-6,0 8-35,0 11-34,0 9 0,3 3 0,0 0 0,5 2-299,9-5-400,3-18-739,2-12 0,1-2 0,1-17 0</inkml:trace>
  <inkml:trace contextRef="#ctx0" brushRef="#br0" timeOffset="39881.5277">22115 4102 8191,'0'-4'0,"2"-1"-236,2 1-239,2-17-1021,4 15 0,7-2 0</inkml:trace>
  <inkml:trace contextRef="#ctx0" brushRef="#br0" timeOffset="40275.5369">22430 3823 8191,'6'-1'0,"4"-1"0,13-4 0,11 3 0,7-1 0,10-1 0,5 5 0,-2-2 0,-8 2 0,-9 0 0,-16 0 0,-11 0 0,-8 0 0,-2 0 0,-2 2 0,-3 3 0,0 5 0,-3 8 0,-2 10 0,-3 9 0,3 8 0,0 6 0,0 7 0,1 2 0,2 6-169,3-1-257,1-8-353,1-9-584,-2-6 0,3-14 0,-5-16 0</inkml:trace>
  <inkml:trace contextRef="#ctx0" brushRef="#br0" timeOffset="40425.5372">22611 4158 8191,'20'-8'0,"12"4"-208,12 0-247,24-13-1050,-8 14 0,-1 2 0,0-3 0</inkml:trace>
  <inkml:trace contextRef="#ctx0" brushRef="#br0" timeOffset="40797.539">23307 3900 7929,'8'1'29,"4"3"0,8 8 0,5 9 0,2 8 0,0 12 0,2 5 0,-3 2 0,-2-4 1,-3-4-30,-4-9 0,-5-7 0,0-12 0,3-7 0,7-10 0,4-10 0,5-10 0,-1-10 0,0-9 0,-4-6 0,-3-4 0,-1-1 0,-6 4 0,-5 9 0,-1 9 0,-5 13-215,9 11-443,-2 0-805,-11 8 0,-7 0 0,-3-1 0</inkml:trace>
  <inkml:trace contextRef="#ctx0" brushRef="#br0" timeOffset="42574.5452">25351 3834 8191,'2'-9'0,"1"1"0,-1 1 0,1 2 0,6 5 0,-3 12-51,1 6-209,0 13-185,12 3-295,-15-1-599,-2-2 0,-10-10 0</inkml:trace>
  <inkml:trace contextRef="#ctx0" brushRef="#br0" timeOffset="42866.5469">25121 3643 7724,'9'-12'-56,"16"-1"-16,18 4-11,15 0-6,16 14 11,11 17-23,0 8 2,-11 12 3,-7 7-10,-19 5-40,-19 6 31,-18-4 21,-24 1 16,-21-5 18,-23-5-4,-13-7 23,-16-5-19,0-9-48,8-4-144,20-9-290,12-14-534,22 1 0,22-9 0,25-11 0</inkml:trace>
  <inkml:trace contextRef="#ctx0" brushRef="#br0" timeOffset="43086.5472">25955 3972 4045,'4'0'81,"5"0"1,6 0-6,11-1 1,12-3-50,9 0-117,10-7-212,6-11-497,-5 2 0,-10-1 0,-12-1 0</inkml:trace>
  <inkml:trace contextRef="#ctx0" brushRef="#br0" timeOffset="43487.5478">26287 3775 3282,'-35'-9'195,"-13"2"41,-12-2 47,-11 1 97,13 12 25,8 9 40,6 6 40,11 10 20,12 10 1,12 7-147,12 4-48,21 1-42,20 2-47,18-8-109,16-7-204,18-11-145,4-12-160,4-11-102,-6-13-95,-6-16-85,-18-11-13,-15-6-3,-20-9 39,-23 0 135,-11 2 230,-14 1 150,-11 1 202,2 1 204,1 7 185,1 6 99,6 11-30,7 12-45,2 7 17,1 14-46,1 10 12,1 15-25,6 10-80,2 11-224,5 8-233,5 2-185,4-4-265,-1-9-686,2-6 0,-15-10 0,-5-19 0</inkml:trace>
  <inkml:trace contextRef="#ctx0" brushRef="#br0" timeOffset="44259.5724">26708 3964 7781,'5'-9'46,"8"-1"-1,17-1 1,19-2-1,15 8 1,15 2-1,9 3 1,0 0-1,-3 0-29,-1 0-161,-9 0-80,-15 0-66,-15 0-50,-16-3-26,-14-2-25,-10-4 26,-13-5 29,-7-6 63,-5-4 92,-7 0 199,-8 3 146,-7 2 108,-4 4 70,1 4 26,4 8 24,4 0-24,13 8-31,9 8-61,9 7-64,6 5-83,9 11-66,13 3-41,10 2-21,5-3 0,9-4 0,2-4-124,-2-11-86,2-4-98,2-10-88,2-5-32,-4-8 4,-2-7 33,-7-6 86,-10-6 69,-7-7 213,-8-2 146,-1-1 87,-7 3 98,3 6 89,-1 5 30,1 8-3,-2 5-33,6 7-86,9 0-69,7 9-212,8 5-24,11 9 0,0 4 0,-2 9 0,-7 2 0,-9 1 0,-10-5-192,-11-2-154,-6-6-21,-8-9 11,0-8 34,-4-10 62,0-11 65,1-10 143,5-7 52,1-4 0,7 1 192,6 1 96,11 4-134,8 4-91,9 5-162,4 7-170,-1 5-214,-5 2-224,-6 1-341,-6 3 0,2 3 0</inkml:trace>
  <inkml:trace contextRef="#ctx0" brushRef="#br0" timeOffset="44863.5755">28526 3760 6065,'1'0'161,"5"0"47,0 0 19,4 3 0,2 5 0,1 6 0,2 6 0,0 6 0,-1 5 0,-3 2-145,-7-3-16,-3 0-158,1-4-150,-4-3-58,1-4 16,1-8-40,0-6-100,3-8-14,4-8 6,3-5 14,6-6 35,6-4 161,2-4 210,3-3 120,1 1 122,-4 4 94,1 7 100,1 6 12,3 8-2,6 8-16,6 5-35,1 9-50,3 3-78,-6 6-63,-6 1-138,-8 0-54,-8-3 0,-5-3-92,-5-5-101,-6-2-21,1-4-51,1-7-138,3-5-12,5-6 2,3-6 8,8-5 29,2-7 41,4-1 157,2 1 188,2 0 172,-2 3 83,1 9 138,-3 3 12,1 8-2,-1 7-9,1 8-27,0 8-42,0 7-66,-5 4-85,-1 9-152,-3 2-281,-5-1-195,2-3-308,1-11-597,0-2 0,3-11 0,8-11 0</inkml:trace>
  <inkml:trace contextRef="#ctx0" brushRef="#br0" timeOffset="45043.576">29967 3937 8191,'1'-2'0,"2"1"0,0 1 0,6 0 0,-1 5 0,3 6 0,-2 3-148,2 9-175,-2 2-197,2-10-920,-7-6 0,-1-3 0</inkml:trace>
  <inkml:trace contextRef="#ctx0" brushRef="#br0" timeOffset="45193.5762">29882 3613 8191,'0'-7'-76,"1"3"-207,8 4-255,2-13-920,4 22 0,5 6 0,6 2 0</inkml:trace>
  <inkml:trace contextRef="#ctx0" brushRef="#br0" timeOffset="45602.5868">30251 3831 7824,'13'9'41,"7"4"0,2 7-1,6 3 1,-5 5 0,-5-2-1,-2 4 1,-3-2 0,-6-4 0,-2-5-41,-4-7 0,-1-7-89,0-2-147,2-7-23,2-4 1,6-9 10,2-2 1,2-8 0,6 1 10,0-3 26,2 1 101,3 0 200,-1 5 146,1 4 23,1 10-1,-2 2-10,0 10-1,-1 7 0,-2 5-10,-3 3-26,-4 6-102,-2 3-109,-4-1-161,4 4-254,5-6-365,3-1-587,3-5 0,3-8 0</inkml:trace>
  <inkml:trace contextRef="#ctx0" brushRef="#br0" timeOffset="46053.5873">31142 3924 6894,'4'-7'34,"4"2"11,5-3 4,4 0-12,8 0-4,3 4-28,7-2-43,-2 2 21,-1 0 45,-4 0 1,-8 0 54,-10-2-17,-4-1-69,-5 0-69,-2-1-33,-7-5 21,-3-3 43,-8 0-2,-7 1-3,-6 1-13,-4 4 22,-4 5 42,-8-1 84,-1 9 82,6 5 36,7 8 7,8 9 1,15 9-19,10 7-43,7 3-46,14 3-51,9-2-36,11-5-20,11-3 0,4-5-191,5-8-118,-3-3-191,-3-10-184,-6-7-92,-13-5-370,-15-3 0,-10-3 0,-6 0 0</inkml:trace>
  <inkml:trace contextRef="#ctx0" brushRef="#br0" timeOffset="47466.5905">5313 6103 7929,'18'-7'-23,"13"2"-4,12 2-6,9 5-6,4 8-4,-4 15 10,-7 4 7,-7 10-6,-10 4-35,-10 0-89,-11-2-24,-10-3-58,-10-8-13,-4-10-12,-2-12-4,-2-13-20,4-15 15,10-14 33,2-11 63,9-8 123,7-6 52,8 1 70,3 6 23,8 7 16,4 7 2,0 14-28,1 12-154,7 7-316,0 3-656,-4 12 0,-2 4 0,-4-1 0</inkml:trace>
  <inkml:trace contextRef="#ctx0" brushRef="#br0" timeOffset="48344.6102">6437 6088 3970,'-8'-2'54,"-12"2"92,-9-2 138,-13 0 141,-6 7 1,-7 4 0,2 3 0,4 4 0,10 7 0,11 4-39,13-1-15,9 3-91,12 3-139,15-3-142,15 0 0,12-5 0,9-3 0,4-7-19,-2-10-106,-4-2-87,0-4-32,-6-10-30,-5-3-18,-7-1 3,-12-7 22,-10-1 53,-7 2 129,-5-2 104,-3 4 106,0 4 86,-2 4 33,4 3 30,-2 6 19,0 3-5,3 5-20,6 8-55,6 6-127,7 8-86,8 9 0,3 2 0,-2-5 0,0-2 0,-2-6 0,-3-9 0,0-10 0,4-6-21,5-12-11,1-9 4,-1-5 4,0-5 24,-6-3 0,-7 1 0,-3 5 0,-4 7 0,-4 6 0,2 5 20,0 8 12,3 2-4,3 6-3,3 6-25,2 0 0,1 5 0,-1 0 0,-2-3 0,1-2 0,1-6 0,2-3 0,2-3 0,1-4 0,-3-3 0,0-6 0,-5-3 0,-1-4 0,-2-1 0,-1 0 0,-4 3 0,-1 4 0,-2 4 0,-1 7 0,1 3 0,4 7 0,6 3 0,6 8 0,7 6 0,8 3-106,11 1-285,14-4-411,-1-15-576,5 2 0,2-8 0,2-14 0</inkml:trace>
  <inkml:trace contextRef="#ctx0" brushRef="#br0" timeOffset="49144.6112">8434 6163 8191,'-6'-6'0,"-7"0"0,-7 0 0,-9 3 0,0 1 0,-9 4 0,0 7 0,2 5 0,5 4 0,4 6-24,7 3-144,8 2-81,8-4-5,2-4-10,10-5-49,7-5-63,7-6-57,9-5-15,5-5 4,1-4 44,-2-2 179,-5 2 110,-3 2 24,-2 2 68,-3 7 116,-1 10 194,0 13 143,-2 13 13,2 11-3,4 14-20,-2 5-35,-1 4-28,-5-6-21,-10-2-57,-3-10-67,-8-10-131,-3-11-101,-6-14-119,1-11-101,-6-8-73,1-13-49,2-12-33,8-8 5,4-9 23,8-8 84,11 0 119,9-1 158,8 4 137,10 4 101,6 5 73,5 4 49,4 2 33,1 5-5,3 3-23,0 5-84,3 2-119,-3 4-142,-6 2-18,-5 2 0,-12 2-61,-12 1-69,-7 2-84,-12-2-44,-5-1-47,-2-2-24,-1-7 3,-1-2 11,-1-2 28,-2-4 73,-6 2 102,-8 1 162,-6 4 163,-6 5 45,-7 7 47,0 5 24,-1 7-3,2 8-11,7 9-28,9 5-72,10 9-43,6 6-91,12-2-81,11 1 0,15 0-92,14-1-298,29-11-385,14-9-611,7-6 0,11-11 0,6-14 0</inkml:trace>
  <inkml:trace contextRef="#ctx0" brushRef="#br0" timeOffset="49499.6292">10272 6229 8191,'-9'-4'0,"-5"1"0,-2 1 0,0-1 0,3 8 0,6 7 0,6 7 0,2 8 0,8 10 0,11 4 0,7 0 0,9-7 0,6-6 0,1-12 0,-3-9 0,-6-8 0,-5-13 0,-10-10 0,-9-10 0,-6-7-2,-9-5-26,-9-4-37,-6 4-34,0 2-76,-3 7-76,0 4-90,7 10-142,10 2-267,2 5-448,19 8-1,6 4 0,9 0 0</inkml:trace>
  <inkml:trace contextRef="#ctx0" brushRef="#br0" timeOffset="49767.6308">11055 5932 3360,'0'-17'137,"1"-6"32,-10-4 61,-8-3 154,-15 9 111,-7 9 1,-6 6-1,2 10 1,6 17-1,8 15-123,12 17-15,8 12-29,4 12-63,8 4-153,6 3-112,2 2 0,0-7 0,-2-4-36,0-7-351,9-16-1166,-14-29 0,-2 2 0,-4-14 0</inkml:trace>
  <inkml:trace contextRef="#ctx0" brushRef="#br0" timeOffset="49929.6323">10783 6370 8191,'10'-10'0,"5"-2"0,12-2 0,11-1-51,8 7-261,16 1-462,-14 3-636,-10 1 0,-11 1 0,-12-5 0</inkml:trace>
  <inkml:trace contextRef="#ctx0" brushRef="#br0" timeOffset="52122.6366">12621 6264 4654,'0'-6'93,"0"0"42,0 0 17,0-2 34,1 6 88,1 7 31,1 8 14,1 11 14,2 9 2,-1 8-134,1 2-265,6 0-371,-2-12-862,-4-4 0,-3-13 0,-2-11 0</inkml:trace>
  <inkml:trace contextRef="#ctx0" brushRef="#br0" timeOffset="52292.6369">12428 5982 8191,'-6'-21'0,"2"1"0,1-1 0,0 1-37,7 9-219,13 11-214,18-1-310,6 1-549,9 5 0,8 1 0,-5 0 0</inkml:trace>
  <inkml:trace contextRef="#ctx0" brushRef="#br0" timeOffset="52492.6369">13030 6013 7849,'0'4'20,"0"6"-2,-3 9 20,-4 11 0,-4 12-1,-3 14 1,-3 10 0,1 7 0,4 5 0,7 1-324,17-8-430,-4-20-714,7-7 0,5-19 0</inkml:trace>
  <inkml:trace contextRef="#ctx0" brushRef="#br0" timeOffset="52724.6392">13337 6316 8191,'0'3'0,"3"11"0,-3 14 0,0 13 0,4 11 0,1 11 0,1 5 0,1-7 0,2-3-82,-1-1-302,14-16-400,-17-14-604,-3-10 0,-9-14 0,-2-20 0</inkml:trace>
  <inkml:trace contextRef="#ctx0" brushRef="#br0" timeOffset="52936.6408">13340 6282 5927,'22'-26'252,"10"-2"-1,14-1 1,16 1-1,6 18 1,1 14-1,3 10 1,-10 11-41,-15 9-104,-19 6-317,-15 2-7,-23-1-25,-16-3-103,-13-10-159,2-13-793,-15-7 0,7-5 0,13-11 0</inkml:trace>
  <inkml:trace contextRef="#ctx0" brushRef="#br0" timeOffset="53378.6493">14895 6189 8191,'9'-1'0,"4"-1"0,11 7 0,7 7 0,-1 11 0,3 12 0,3 16 0,-1 7 0,-3 5 0,2-1 0,1-5 0,-5-12 0,1-11 0,-3-15 0,-3-14 0,-5-14 0,-1-18 0,-6-13 0,-3-10 0,-4-5 0,-3-2 0,0 5 0,0 6 0,3 7-69,2 9-345,11 2-354,1 6-620,3 8 0,3 7 0</inkml:trace>
  <inkml:trace contextRef="#ctx0" brushRef="#br0" timeOffset="53770.65">15809 6249 3950,'-25'1'224,"-5"5"116,-7 2 101,-12 6 0,9 8 0,7 2 0,4 5 0,8 5 1,12 3-1,6 0-171,9 1-52,13-3-117,8-2-101,12-5 0,12-7 0,5-9 0,2-6 0,-2-7 0,-6-8 0,-10-8 0,-14-7 0,-15-9 0,-9-7 0,-14-5 0,-11-2 0,-12 1-44,-4 3-134,-8 9-80,3 6-118,11 10-210,14-5-763,12 17 0,9 3 0,12-1 0</inkml:trace>
  <inkml:trace contextRef="#ctx0" brushRef="#br0" timeOffset="54012.6521">16163 6116 6192,'2'-2'220,"3"1"-1,2 5 1,2 7-1,4 11 1,1 11-1,3 12 1,0 13-1,3 4 1,0 3-197,-3 0-23,2-2-145,0-9-283,11-15-1095,-5-12 0,2-13 0,5-15 0</inkml:trace>
  <inkml:trace contextRef="#ctx0" brushRef="#br0" timeOffset="54252.6524">16717 6111 8191,'2'-11'0,"-1"3"0,2 3 0,3 4 0,1 9 0,4 18 0,1 11 0,5 11 0,-2 18 0,3 4 0,-1 3 0,-2 1 0,-2-3-208,5-6-266,-4-19-1027,-1-8 0,-4-11 0,-3-20 0</inkml:trace>
  <inkml:trace contextRef="#ctx0" brushRef="#br0" timeOffset="54435.6568">16892 6387 8191,'7'-8'0,"11"1"-212,10 0-136,13 3-125,12 0-220,8 2-87,1 0-357,0 1 0,-1-3 0</inkml:trace>
  <inkml:trace contextRef="#ctx0" brushRef="#br0" timeOffset="54856.6686">17638 6312 5995,'-1'-3'75,"-6"-2"108,-9 2 41,-10-1 1,-7 2 0,-12 2 0,-4 2-1,-1 5 1,4 2 0,7 6-52,6 6-23,9 5-108,9 1-42,11-1 0,6 3 0,10-3 0,10-4 0,9-2 0,9-5 0,6-6 0,3-8 0,3-2-127,-3-8-74,-4-6 22,-6-2 35,-12-3 84,-11-1 60,-6 5 0,-7 5 0,-3 6 0,0 2 0,0 4 127,2 6 74,3 1-23,4 5-33,4 4-118,7 4-193,12-5-154,10 1-210,10-9-202,11-11-550,5-5 0,6-10 0</inkml:trace>
  <inkml:trace contextRef="#ctx0" brushRef="#br0" timeOffset="55730.6733">18369 6336 5981,'-6'-9'246,"-6"-1"-1,-6 2 1,-8 2-1,-3 4 1,-4 8-1,-2 3 1,-1 6-1,1 4 1,8 6-246,5 2-114,13-1-110,14-1-69,14-8-48,11-3-33,7-8 1,1-3 19,0-6 62,-7-4 66,-6-5 65,-4 0 212,-6-2 133,-1 2 58,-2 6 54,1 3 77,1 12 1,1 11-20,2 13-62,0 13-67,-2 14-64,4 13-98,-2 4-23,2 7 11,-2-3-5,-1-9-46,-7-9 0,-5-15 0,-5-12 0,-11-13-10,-7-18-144,-1-9-56,-5-12 8,-1-12 10,9-9 13,11-9-12,8-10-8,12-2 40,11-6 48,11-2 94,6 1 171,8 5 56,1 7-7,2 11-11,1 6-14,-1 11 13,-1 5 8,2 8-40,-3 3-48,-4 2-84,-1 2-27,-3 2 0,0-3 0,-3 0 0,-4 0 0,-6-4-85,-5 2-123,-8-3-28,-10 0-9,-4-3-16,-3-1-11,-7-2-29,-8-4-12,-1-1-4,-8 1 16,-9-1 121,-4 4 164,-4 4 97,-4 7 120,-4 4 60,1 8 11,2 12 29,5 7 12,8 10 3,13 12-14,11 0-37,11 2-41,12-1-69,17-7-111,13-5-44,10-8 0,14-7-54,2-7-295,8-9-409,-5-13-648,-27-1 0,-17-8 0</inkml:trace>
  <inkml:trace contextRef="#ctx0" brushRef="#br0" timeOffset="58975.6882">20513 6333 2509,'4'-8'147,"1"-2"146,-1-1 120,-1-4 135,-3 4 24,0 3 0,-4 1 0,-1 3 0,-1 3 0,-6 2-37,-3 4-111,1 8-145,2 5-120,2 11-135,5 10-24,5 4 0,8 2 0,8-1 0,11-7 0,8-6 0,12-11 0,2-8-46,1-8-130,-6-11-45,-9-11-10,-16-10-9,-11-8 9,-18-9 12,-17-2 86,-11 1 66,-7 3-2,-8 11-28,3 9 1,5 13-146,10 5-254,13 5-629,11 14 0,7 8 0,17-4 0</inkml:trace>
  <inkml:trace contextRef="#ctx0" brushRef="#br0" timeOffset="59969.7076">21001 6270 8191,'3'-4'0,"0"1"0,3 1 0,3 2 0,3 9 0,1 9 0,4 9 0,0 8 0,0 7 0,-2 2 0,1-3 0,-4-5 0,1-8 0,0-8 0,-2-14 0,0-8 0,2-11 0,-2-11 0,1-8 0,1-2 0,3-3 0,4 4 0,3 6 0,2 7 0,6 6 0,4 7 0,4 3 0,4 3 0,3 6 0,2 0 0,1 4 0,-1 1 0,-5 0 0,-4-1-104,-4-1-100,-8-5-34,-5-2-37,-7-5-42,-4-1-64,-5-7-51,-2-1-22,-3-5 13,1-2 20,-8 2 161,-7-1 184,-7 2 112,-9 1 178,-10 4 103,-4 2 65,-1 6 49,2 4 23,5 6-13,8 5-20,10 5-58,5 6-82,10 7-79,5 5-141,12 4-61,9 1 0,12 0 0,11-5-114,7-2-154,2-7-117,-1-8-103,0-9-138,-2-10-119,-8-15-61,-4 0 58,-2-9 114,-5-3 147,-2 1 227,1-1 291,-2-5 264,-2 0 192,-2 1 139,-5 4 119,-4 7 61,0 5-58,-3 5-114,4 9-146,6 2-115,7 7-136,7 9-146,5 9-91,1 4 0,-4 12 0,-4 1 0,-10 0-113,-10-1-161,-7-3-144,-8-11-188,-11-15-116,-6-8-10,-6-14 114,4-4 190,4-13 132,8 1 60,10-3 235,9-3 245,11 1 144,8 7 167,10 7-62,11 6-194,4 3-401,-8-3-1022,-12 3 0,-14 7 0,-14-4 0</inkml:trace>
  <inkml:trace contextRef="#ctx0" brushRef="#br0" timeOffset="61018.7119">23630 6117 5779,'0'-13'268,"0"1"0,0-1 0,0 1 0,0 9 0,0 6 0,0 8 0,0 7 0,0 6 0,0 10-268,0 7 0,0 0 0,3-2 0,0-3 0,1-8 0,6-7 0,6-8 0,6-7 0,5-3 0,7-3 0,3-7 0,0-4 0,-3-3 0,-4-2 0,-6-3 0,-4 1 0,-8 0 0,-1 2 0,-6 3 0,1 4 0,-2 4 0,1 3 0,3 2 0,8 6 0,3 3 0,7 5 0,6 5 0,4 2 0,6-4 0,5-6 0,5-6 0,-3-3 0,-8-9 0,-9-5 0,-11-4 0,-14-7 0,-4-5 0,-9-2 0,-8-3 0,-8 1 0,-4 2-151,-4 3-210,10 6-374,-2-1-653,12 11 0,7 3 0,8-1 0</inkml:trace>
  <inkml:trace contextRef="#ctx0" brushRef="#br0" timeOffset="61466.7228">24619 5908 7633,'0'-3'62,"2"1"0,0 1 0,1-2 0,3 11 0,4 8 0,0 10 0,6 10 0,-1 8 0,2 5-62,-1 0 0,1-2 0,-2-8 0,0-8 0,-1-9 0,0-10 0,0-10 0,5-3 0,1-7 0,8-7 0,1-7 0,3-2 0,-1-2 0,0-1 0,-3 3 0,-2 4 0,-6 3 0,-3 3 0,-5 8 0,-3 3 0,1 6 0,5 5 0,-1 4 0,6 8 0,3 4 0,3 5-283,13 0-391,0-10-772,2 1 0,-1-5 0,-2-9 0</inkml:trace>
  <inkml:trace contextRef="#ctx0" brushRef="#br0" timeOffset="61668.7245">25595 6189 6136,'0'-3'209,"0"1"5,0-1 15,5 6-1,1 9 0,3 5 1,1 4-1,5 8-32,-2-2-221,4 2-442,3-19-1014,-4 6 0,-4-11 0</inkml:trace>
  <inkml:trace contextRef="#ctx0" brushRef="#br0" timeOffset="61818.7246">25677 6001 6294,'-1'-18'162,"-1"1"-206,2 0-229,3-10-331,8 16-503,4 8 0,3 0 0</inkml:trace>
  <inkml:trace contextRef="#ctx0" brushRef="#br0" timeOffset="62524.7292">26197 6060 4676,'-4'0'369,"-2"-2"0,-2 2-1,-1-1 1,-2 2 0,2 4 0,0 2-1,0 7 1,5 5 0,1 6-173,4 4-196,9 0 0,11 0 0,6-2 0,12-3 0,10-8 0,6-6 0,1-7-23,1-9-144,-5-8-82,-6-9-40,-8-9-18,-10-7 0,-7-4 18,-13-7 50,-5-2 154,0-1 85,-6 2 23,2 5 144,1 7 81,0 12 41,-2 7 19,2 11-1,0 5-18,0 5-51,0 11-152,0 11-86,6 8 0,3 10 0,5 10 0,8 0 0,5 0 0,5-5 0,3-5 0,-1-7 0,8-11 0,6-10 0,2-7 0,2-6 0,0-7 0,-1-2 0,-6-3 0,-2-4 0,-7 2 0,-6 0 0,-4 3 0,0 6 0,-1 2 0,-2 6 0,6 6 0,-2 7 0,-4 5 0,-4 6 0,-2 5-429,5-10-1123,-10 8 0,-3-7 0,-1-11 0</inkml:trace>
  <inkml:trace contextRef="#ctx0" brushRef="#br0" timeOffset="64591.7372">28685 6000 5151,'-19'-8'113,"-7"5"136,-2 0 32,-6 6 27,12 11 1,6 11-1,11 8 1,6 8-1,11 2 0,14-2-43,8-5-70,14-8-135,8-10-33,6-9-169,-1-12-80,-6-10-14,-15-12-11,-12-8 5,-20-8 21,-15-4 41,-17-2 58,-15 1 25,-9 2-1,-4 10 124,-2 11-13,8 14-130,23 9-364,7 6-684,3 6 0,13 5 0</inkml:trace>
  <inkml:trace contextRef="#ctx0" brushRef="#br0" timeOffset="64833.7387">29083 5757 8191,'0'-3'0,"0"2"0,0 5 0,2 12 0,4 19 0,3 14 0,2 19 0,0 10 0,4 3 0,-4 4-76,2 2-308,9-12-1162,-6-12 0,1-10 0,3-22 0</inkml:trace>
  <inkml:trace contextRef="#ctx0" brushRef="#br0" timeOffset="65061.749">29570 6079 8191,'1'-6'0,"5"3"0,4 5 0,0 5 0,2 16 0,4 15 0,-3 10 0,1 10 0,-1 7 0,1-1-126,-2-4-192,2-6-329,-6-20-773,-4-23 0,-2 0 0</inkml:trace>
  <inkml:trace contextRef="#ctx0" brushRef="#br0" timeOffset="65295.7579">29599 6063 5429,'0'-47'300,"0"-6"0,0-3 2,4-3-1,12 28-1,6 23 1,11 13 0,4 13-1,5 12 1,-6 8-245,-7 3-56,-13 0 0,-9-4-206,-13-6-111,-12-5-179,-7-15-289,2-6-492,-10-3 0,7-5 0,13-6 0</inkml:trace>
  <inkml:trace contextRef="#ctx0" brushRef="#br0" timeOffset="65676.7585">30578 5953 7514,'3'0'22,"5"3"14,1 7 33,4 6 1,4 9-1,3 7 1,-1 8-1,1-1 1,-1-3-1,-2-4-17,1-7-5,-1-11-13,5-10-34,2-7 0,4-12 0,-1-10 0,-2-8 0,-1-7 0,-5-6 0,-7 0 0,-5 0 0,-2 5 0,-5 6-251,0 10-270,0-7-962,-5 17 0,2 8 0,2 1 0</inkml:trace>
  <inkml:trace contextRef="#ctx0" brushRef="#br0" timeOffset="66066.759">31165 5911 4736,'-10'0'223,"0"2"131,-6 0 1,-1 3 0,-3 4 0,4 4-1,0 6 1,6 6 0,1 4-1,5 2-91,9 1-131,6-2-132,3-3 0,6-3 0,6-6 0,2-6 0,0-6 0,3-3 0,-1-9 0,-4-7 0,-3-3 0,-5-5 0,-11-10 0,-4-1-52,-9-6-150,-6-5-45,-5 1-109,0-1-125,-4-1-259,4-1-482,4 9 0,6 6 0,4 5 0</inkml:trace>
  <inkml:trace contextRef="#ctx0" brushRef="#br0" timeOffset="66308.7606">31345 5595 6672,'0'-2'169,"2"1"0,-1 1-1,4 4 1,2 13 0,5 14-1,4 14 1,-2 16 0,3 9 0,-1 2-169,-4-1 0,-1-3-128,1-5-335,7-15-323,-2-9-576,3-15 0,2-14 0,5-17 0</inkml:trace>
  <inkml:trace contextRef="#ctx0" brushRef="#br0" timeOffset="66546.772">31718 5728 8191,'0'-4'0,"2"-1"0,-2 2 0,3 6 0,2 7 0,1 21 0,4 9 0,-1 14 0,-2 9 0,-2 6 0,-2 0 0,-3 3-262,5-6-395,-4-13-797,-2-9 0,-2-13 0,1-19 0</inkml:trace>
  <inkml:trace contextRef="#ctx0" brushRef="#br0" timeOffset="66710.7736">31756 5985 8191,'0'-11'0,"3"0"0,8-3 0,12 2-122,15 4-391,10 1-296,2 2-540,-1 3 0,-9 0 0,-11-3 0</inkml:trace>
  <inkml:trace contextRef="#ctx0" brushRef="#br0" timeOffset="67372.7757">32284 5828 7143,'-11'-3'65,"-7"1"42,-6-1 0,-10 0 0,-4 7 0,-4 10 0,3 5 0,4 8 0,6 7 0,10 4-23,14 1-41,5-4-43,8-2 0,12-6 0,9-6 0,7-8-28,11-9-107,-1-4-80,-3-8-22,-3-7-6,-11-5 3,-11-1 25,-7-7 88,-6-1 127,-4 4 0,-2 4 27,1 4 108,0 8 80,1 5 22,-1 5 6,0 6-3,0 6-25,2 6-87,3 8-128,4 2-188,7 0-177,20-6-417,0-3-589,12-8 0,8-9 0,7-8 0</inkml:trace>
  <inkml:trace contextRef="#ctx0" brushRef="#br0" timeOffset="68249.7818">32895 5862 7295,'-6'-12'100,"-4"-3"-1,-8-2 1,-9 2-1,-5 8 1,-8 10-1,4 9 1,3 6-1,5 4-2,12 2-193,8 1-164,3 0-73,8-8-16,10-1-57,6-6-36,7-5-15,6-4 2,1-4 3,-1-4 22,-6-1 171,-8-2 267,-6 0 201,-6-1 117,-4 3 72,-2 2-8,0 5-9,-2 4 10,-1 7 2,2 9 16,-1 12-54,1 12-103,1 11-128,6 6-101,0 8-16,3 1 45,2 0 24,-3-2-11,-1-5-6,-4-10-52,-3-16-99,0-9-26,-3-15-6,-1-9 7,-5-10 16,1-11 14,-4-11 19,4-7 45,5-8 23,1-8 16,5-3 76,8-2 26,6 0 7,5 3-8,7 6-17,8 6-12,2 9-20,2 6-45,3 8-23,3 6 0,-5 1 0,-1 8-15,2-2-74,-5 2-94,-1-1-64,2 0-49,0-2-59,-7-4-25,-6 1-32,-10-5-1,-6-5 2,-9 1 13,0-4 71,-3 0 98,-5-1 85,-2 2 84,-3-2 87,-5 7 41,-6 0 53,-3 6 35,-12 7 37,-1 2 51,-3 4 39,-1 10 25,4 9 10,10 7-3,11 14-8,9 5 5,15 2-21,11 2-34,10-3-40,8-6-48,4-4-54,6-9-279,7-4-396,-9-12-881,-11-5 0,-5-4 0,-8-7 0</inkml:trace>
  <inkml:trace contextRef="#ctx0" brushRef="#br0" timeOffset="72859.792">5064 8502 6020,'0'-12'-52,"5"-2"0,5-4 8,9-1 27,5 7 48,11 5 59,2 3 14,6 10 5,1 11 5,-1 8 39,-2 13 17,-8 10 9,-10 3-12,-13 0-26,-7-3-50,-12-8-51,-8-4-22,-6-11-83,0-11-45,-3-10-24,4-14-9,9-17 2,6-13 35,11-10 53,11-7 87,5 0 19,6 8 5,1 8 30,8 13-150,-2 8-221,2-15-996,2 28 0,0 4 0,0 3 0</inkml:trace>
  <inkml:trace contextRef="#ctx0" brushRef="#br0" timeOffset="73263.7951">5827 8555 7881,'0'2'-40,"3"2"5,2 0 17,10 0 30,5 1 15,12-3 1,8-1 0,6-1-24,3-1-123,-5-3 4,-5-5-12,-16-1-17,-10-4-17,-9-2-18,-10-2-6,-8 0 0,-5 1 19,-8 0 79,-10 3 173,-3 3 88,-2 7 20,1 2 13,3 6 0,3 9-11,5 12-11,9 10-1,10 8-17,8 8-56,14 0-50,13-2-61,12-6-84,12-4-222,14-8-331,6-18-795,-5-6 0,-1-5 0,-4-13 0</inkml:trace>
  <inkml:trace contextRef="#ctx0" brushRef="#br0" timeOffset="73886.7971">6407 8528 8191,'0'-2'0,"3"-1"0,-2 1 0,4 7 0,-2 7 0,5 10 0,1 7 0,3 10 0,0 0 0,-1 1 0,-4-4 0,-2-4-96,-3-8-156,-2-6-78,0-9-118,0-6-74,0-9 2,0-12 45,4-9 71,7-7 98,3-5 103,5-2 224,7-3 232,4 8 76,2 2 119,1 8 74,9 9-1,0 11-47,1 7-69,2 8-99,-5 11-104,-5 6-127,-3 3-75,-9 3 0,-8-1 0,-3-4 0,-7 0-17,-4-8-191,-1-5-91,-1-7-107,-2-4-53,1-9 8,1-6 23,-1-6 80,4-7 62,4-7 58,5-1 156,3 3 280,7 2 90,6 4 108,5 4 53,2 9-7,6 6-24,4 5-81,0 9-60,-5 11-59,-6 6-139,-6 6-89,-8 8 0,-12 0-154,-5 6-231,-1-5-350,-2-7-648,-8-5 0,3-6 0,3-15 0</inkml:trace>
  <inkml:trace contextRef="#ctx0" brushRef="#br0" timeOffset="74558.804">7849 8601 4698,'-36'-8'140,"-6"4"52,-9 1 92,-7-2 69,17 10 9,7 7-1,5 4 1,6 7-1,8 8 1,7 5-124,5 2-16,11-2-52,8-3-93,9-4-123,5-6-54,9-8-109,4-7-29,2-4-42,4-8-45,-4-8 3,-5-7 9,-8 0 28,-10-6 46,-9-4 180,-9 7 159,-2 2 108,-2 6 31,0 3 40,0 8 46,0 3-3,0 4-8,0 6-29,0 4-46,3 6-125,5 5-114,9 4 0,8-3 0,10-3 0,7-4-126,4-8-121,2-5-98,2-9-118,-5-11-126,-5-8-29,-7-5 12,-10-4 94,-8-3 155,-8 2 160,-1 6 257,-6 6 133,1 6 103,-1 9 140,0 10 135,-1 9 43,-3 11-29,1 6-288,1 8-333,1 2-413,1-10-276,1-4-469,-1-10 0,0-10 0,0-14 0</inkml:trace>
  <inkml:trace contextRef="#ctx0" brushRef="#br0" timeOffset="74688.8041">8215 8367 8191,'-7'-11'-350,"4"-9"-1218,0 12 0,3-2 0,15 10 0</inkml:trace>
  <inkml:trace contextRef="#ctx0" brushRef="#br0" timeOffset="75120.8131">8615 8547 8191,'10'8'0,"4"6"0,2 6 0,6 4 0,-3 4 0,-1 2 0,-1 3 0,-5 2 0,-5-4 0,-4-2-76,-1-5-145,-5-7-61,-3-7-14,-3-6 4,0-7 6,-3-8 24,1-8 37,6-5 37,3-6 105,2-5 159,7-2 144,7-2 62,7 0 14,11 6-3,7 9-7,9 9-24,-3 12-38,-1 14-36,-9 8-104,-8 8-84,-11 6 0,-7 4 0,-6 4 0,-3-2-222,0-1-246,2-18-1032,0 6 0,-1-9 0,7-12 0</inkml:trace>
  <inkml:trace contextRef="#ctx0" brushRef="#br0" timeOffset="75466.8297">9589 8565 8191,'0'-15'-126,"-3"0"-91,-8-2-15,-8 4-5,-11 7-7,-5 9-13,-2 9 6,6 9-1,11 5-8,9 3-9,6 6 124,5-3 98,13-3 21,3-3 32,6-2 38,5-4 62,5-1 40,-2-2 56,-3 2 27,-2 1-3,-8 2-14,-6-1-3,-4-2-25,-19 2-93,-14-5-164,-19 1-204,3-7-381,-34-3-597,-6-3 0,2-3 0</inkml:trace>
  <inkml:trace contextRef="#ctx0" brushRef="#br0" timeOffset="76883.8382">11379 8638 3768,'0'-12'184,"0"-3"42,-3-4 66,-2-1 99,-7 2 67,-4 4-1,-5 5 1,-7 4-1,-2 3 1,-3 4-153,0 7-32,-5 9-42,6 7-64,3 14-101,9 5-66,10 10 0,11 1 0,14-4 0,12-7 0,14-8 0,8-12 0,13-11 0,3-7-12,2-10-83,-1-10-83,-3-8-1,-12-4 3,-9-8 7,-12 1 37,-11-2 51,-12 3 81,-6 5 0,-1 5 12,-1 6 83,-6 10 83,3 1 1,-4 11-3,1 10-7,2 9-37,2 6-51,9 8-81,9 5 0,14-4 0,12-3 0,15-8 0,7-8 0,3-12 0,-4-7 0,-6-12 0,-12-7 0,-16-9-18,-15-7-10,-18-9 23,-23-5 5,-16-1 0,-15 2 0,-8 4 0,-2 9 0,7 11-9,11 13-215,13 11-109,19 12-201,46-4-874,-21 14 0,15-1 0</inkml:trace>
  <inkml:trace contextRef="#ctx0" brushRef="#br0" timeOffset="77333.8388">12302 8620 8191,'0'-5'0,"3"3"0,0-1 0,2 6 0,1 9 0,5 12 0,4 8 0,0 7 0,1 5 0,-5-2 0,-2-4 0,-4-8 0,-3-8-53,-2-7-99,0-9-126,0-9-50,0-10 0,0-8 15,0-9 44,3-6 47,3-6 127,5-3 95,8 1 52,10 1 100,6 6 127,5 4 48,3 11 1,1 12-15,0 7-43,-3 13-49,-5 11-125,-3 9-96,-7 6 0,-9 8 0,-8 0 0,-4 0-66,-5-1-278,0-3-384,0-13-682,-8-3 0,7-12 0,2-11 0</inkml:trace>
  <inkml:trace contextRef="#ctx0" brushRef="#br0" timeOffset="77684.8394">13323 8531 8191,'-5'-5'0,"-7"0"0,-9 2 0,-8 3-3,2 8-15,-2 11 6,6 5 1,11 5 5,8 5 6,8 1 0,10-1 0,10-1 0,6-2 0,9-2 3,3-2 14,-9-4-4,-5-1-3,-14-2-3,-9 0-7,-17-3 0,-11 1 0,-13-2 0,-12 0 0,-9-8-173,-4 1-249,2-11-337,18-10-608,-7 0 0,17-10 0,16-7 0</inkml:trace>
  <inkml:trace contextRef="#ctx0" brushRef="#br0" timeOffset="77997.8404">13579 8401 8191,'11'-8'0,"-1"1"0,2 2 0,2 0 0,-5 11 0,-5 16 0,1 13 0,-2 12 0,0 15 0,0 12 0,5 5 0,-1 2 0,4-6 0,0-4 0,-1-11 0,0-9 0,-2-14 0,4-10 0,5-7 0,6-12 0,6-6-21,6-6-233,2-6-231,0-24-1001,-7 3 0,-10-6 0,-10-4 0</inkml:trace>
  <inkml:trace contextRef="#ctx0" brushRef="#br0" timeOffset="78196.8486">13565 8712 8191,'6'-2'0,"13"2"0,13-5 0,14 1 0,15-2 0,11 0 0,-2-2 0,-6 3 0,-15 5-252,-14-2-443,-21-8-753,-20 7 0,-17 1 0,-8-1 0</inkml:trace>
  <inkml:trace contextRef="#ctx0" brushRef="#br0" timeOffset="79801.8521">14528 8636 7990,'-4'0'22,"0"-1"0,1-2 1,0 3-1,3 0 0,0 0-220,3 4-256,8-26-1035,7 25 0,6 0 0,8-3 0</inkml:trace>
  <inkml:trace contextRef="#ctx0" brushRef="#br0" timeOffset="80453.8543">15929 8567 8191,'0'-1'0,"1"-2"0,-1 2 0,3 6 0,2 14 0,3 12 0,4 16 0,-1 15 0,5 11 0,-6 4 0,-5 0 0,-2-3 0,-3-9 0,-6-10 0,0-13 0,-4-13-21,-3-18-199,-6-20-41,2-19-2,-3-20 3,2-17 5,2-17 18,8-9 39,3-9 155,4-3 43,5 4 21,11 9 199,3 9 41,10 19 2,12 14-3,11 14-5,9 8-18,10 14-39,1 6-155,-4 12-43,-13 12 0,-21 7-52,-17 10-2,-25 12 6,-20 1-5,-18 4 3,-9-2 3,-7-2 19,4-5 28,10-5 0,12-5 0,15-5 51,12-1 3,14 0-5,13 2 3,18 0-2,14 3-3,15 1-18,8 2-169,9-2-313,2-15-339,-4-3-569,-16-5 0,-5-9 0,-15-16 0</inkml:trace>
  <inkml:trace contextRef="#ctx0" brushRef="#br0" timeOffset="80785.8594">16762 8644 8191,'0'-6'0,"0"3"0,-4 0 0,-4 6 0,-3 3 0,2 10 0,3 8 0,3 8 0,6 3 0,8-1 0,4 3 0,1-3 0,3-6 0,0-1 0,-8-3 0,-2 0 0,-6-2 0,-1-2 0,-7-1 0,-8 0 0,-10-4 0,-7-2 0,-11-2 0,-3-4-200,1-2-289,10-10-319,21-5-530,-6-1 0,15-7 0,10-6 0</inkml:trace>
  <inkml:trace contextRef="#ctx0" brushRef="#br0" timeOffset="80985.8597">17226 8782 8148,'9'-4'5,"8"-2"0,4-1-1,3-2 1,4 4 0,-1 3-222,12 1-474,-2-3-761,-9 8 0,-8-1 0,-6 4 0</inkml:trace>
  <inkml:trace contextRef="#ctx0" brushRef="#br0" timeOffset="81125.8599">17367 8974 4903,'0'4'225,"0"-1"69,4 4 50,11-3 1,9-2-1,9-2-269,25-2-1381,-13-4 0,-7-4 0</inkml:trace>
  <inkml:trace contextRef="#ctx0" brushRef="#br0" timeOffset="82548.8619">18330 8247 4124,'0'-12'325,"0"-4"100,0 0 1,0 0-1,0 7 1,0 6-1,1 7 1,4 16-1,1 12 1,3 14-189,3 17-136,-2 12-101,0 4 0,-4 4 0,-3 4 0,-5-3-210,0-4-225,0-16-1074,-6-15 0,2-9 0,4-20 0</inkml:trace>
  <inkml:trace contextRef="#ctx0" brushRef="#br0" timeOffset="82822.8649">18824 8179 8191,'0'-7'0,"0"3"0,0 4 0,0 11 0,0 16 0,0 21 0,1 13 0,-1 17 0,3 7 0,2 2 0,3-1 0,-1-9-256,6-6-327,2-26-887,-7-12 0,-3-11 0,5-18 0</inkml:trace>
  <inkml:trace contextRef="#ctx0" brushRef="#br0" timeOffset="83116.8694">19199 8303 8191,'0'-4'0,"0"3"0,-4 2 0,-6 6 0,-6 5 0,-10 10 0,-13 3 0,-6 8 0,-4-1 0,3 2 0,5 1 0,10-3 0,15 0 0,8 3 0,17-1 0,15 1 0,21 2 0,15-2-98,12-4-251,15-7-373,-5-7-682,-5-7 0,-9-3 0,-10-7 0</inkml:trace>
  <inkml:trace contextRef="#ctx0" brushRef="#br0" timeOffset="83679.8715">19590 8679 7644,'15'-10'61,"8"-2"0,7-1-1,8-1 1,5 7 0,2 6-1,0 1 1,-2 0 0,-4 1 0,-9 1-61,-7 1 0,-14-1 0,-5 0 0,-4-2 0,-4 0 0,0-6 0,-4-9 0,-2-7 0,-3-13 0,0-13 0,2-5 0,5-5 0,3-1 0,4 1 0,11 6 0,11 8 0,9 5 0,10 11 0,13 8 0,2 10 0,1 7 0,-3 10 0,-9 8 0,-11 12 0,-13 9 0,-14 8 0,-12 8 0,-11 5 0,-6-1 0,-4-4 0,-1-4 0,4-7 0,7-10 0,7-5 0,11-7 0,17-4 0,15-3 0,17 0 0,10-4 0,12-4 0,0 1 0,-5-3 0,-7-2-478,-6-11-1064,-18 9 0,-11-6 0,-8 0 0</inkml:trace>
  <inkml:trace contextRef="#ctx0" brushRef="#br0" timeOffset="83859.8717">21104 8770 7619,'0'15'64,"-2"5"-1,-2 6 1,-4 6-1,1 3-129,7-3-601,-7-13-761,1 6 0,6-9 0</inkml:trace>
  <inkml:trace contextRef="#ctx0" brushRef="#br0" timeOffset="85671.8777">21860 8231 7410,'0'0'30,"0"0"52,0 4 0,3 6 0,3 12 0,4 12 0,0 12 0,0 10 0,0 6 0,-4 4-39,-3-5 9,-3-4-52,0-13 0,0-10 0,0-12 0,0-13-132,0-13-41,-3-14-12,-2-15 7,-2-17 8,-3-13 15,1-8 55,4-6 62,0-4 38,4 1 0,2 5 131,5 8 42,6 6 12,9 15-7,8 12-8,12 11-15,5 13-54,-1 7-63,-1 10-38,-9 10 0,-12 8 0,-11 5-12,-6 7-23,-12 2-7,-10 2 12,-9 0-4,-12-1-3,-7-4 4,-3-3 3,5-6 12,7-5-2,12-3 21,13-2 33,6-3 9,17 5-13,14-2 4,15 5 3,14 0-5,16 5-1,2-3-13,-4-1-179,-7 2-191,-2-5-345,-9-9-693,-22-2 0,-7-5 0</inkml:trace>
  <inkml:trace contextRef="#ctx0" brushRef="#br0" timeOffset="85983.8799">22521 8332 7214,'3'-3'32,"0"3"24,1 0 47,5 9-1,-2 6 0,2 13 1,-3 7-1,4 7 0,-3 6 0,-1 1-45,0 0 13,1-1-24,0-3-46,2-3 0,2-8 0,4-5 0,2-5 0,10-7 0,5-6 0,7-8 0,3 0 0,3-3-287,5-3-302,-4-9-874,-5 0 0,-5-6 0</inkml:trace>
  <inkml:trace contextRef="#ctx0" brushRef="#br0" timeOffset="86205.8815">23289 8383 7695,'10'-7'55,"3"0"0,9-1 0,8 2 0,1 3-249,8 4-363,-3-1-875,-6 3 0,-11 2 0,-9 2 0</inkml:trace>
  <inkml:trace contextRef="#ctx0" brushRef="#br0" timeOffset="86375.8817">23332 8604 5823,'3'2'118,"9"3"26,11-1-1,9-1-106,7 1-128,19-4-302,-2-7-763,3 2 0,-3-4 0,-1-3 0</inkml:trace>
  <inkml:trace contextRef="#ctx0" brushRef="#br0" timeOffset="86657.8833">24150 8049 7212,'0'0'-24,"3"0"103,-2 8 17,2 10 0,3 8 1,-2 15-1,2 12 0,1 9 1,2 6-1,-2 5 15,0 1 10,2-3-103,-3-6-18,-5-8-240,2-6-250,-2-24-324,2-6-515,3-12 0,5-12 0,6-19 0</inkml:trace>
  <inkml:trace contextRef="#ctx0" brushRef="#br0" timeOffset="86921.8895">24570 8149 8191,'4'-6'0,"-1"2"0,1 1 0,4 6 0,1 6 0,0 13 0,2 11 0,0 11 0,4 10 0,-4 13 0,-5 5 0,0 3 0,-5-1 0,-8-4-209,-2-10-251,5-18-310,-2-12-580,0-10 0,5-13 0,10-14 0</inkml:trace>
  <inkml:trace contextRef="#ctx0" brushRef="#br0" timeOffset="87193.9004">24942 8322 8191,'-3'-2'-11,"-6"2"-7,-10 3-6,-10 3-5,-9 7-7,-5 6 1,-1 6 2,4 5 14,9 3 19,12 0 0,9 0 10,14 0 9,16 0 4,18-3 6,12-3 7,11-1-123,8-1-331,5-17-1101,-9 2 0,-8-5 0,-13-5 0</inkml:trace>
  <inkml:trace contextRef="#ctx0" brushRef="#br0" timeOffset="87844.9016">25250 8656 6330,'24'-1'207,"11"1"0,7 0-1,11 0 1,-5 2 0,-2 0-1,-5 0 1,-9 1 0,-8-3 0,-11 0-207,-9 0 0,-5-3 0,-6-6 0,-5-5 0,-4-9 0,-4-8 0,-2-8 0,6-7 0,7-5 0,7-2 0,7 0 0,9 3 0,3 3 0,6 10 0,6 8 0,1 7 0,2 7 0,-4 9 0,-1 2 0,0 8 0,-5 8 0,-6 8 0,-3 9 0,-9 9 0,-1 7 0,-6 4 0,0 1 0,0-1 0,1-2 0,-3-8 0,3-6 0,0-6 0,1-8 0,-1-2 0,2-5 0,3-2 0,6 0 0,6-1 0,11-3 0,8 1 0,3-4 0,5-1 0,-3-2 0,-4 0 0,-3 0 0,-5 0 0,-4 0 0,-4 0 0,-3 0 0,-5 0-206,4 4-262,5-4-304,-6-4-577,-2 6 0,-1-2 0</inkml:trace>
  <inkml:trace contextRef="#ctx0" brushRef="#br0" timeOffset="88978.9056">26769 8523 8191,'0'0'0,"-2"5"0,1 7 0,-2 9 0,3 7-216,-2 8-214,2-5-1079,0 2 0,2-6 0</inkml:trace>
  <inkml:trace contextRef="#ctx0" brushRef="#br0" timeOffset="89390.9074">27211 8098 8191,'29'-17'0,"12"-3"0,14-4 0,12 2 0,-7 9 0,-4 10 0,-8 7 0,-13 11 0,-15 7 0,-11 7 0,-18 12 0,-14 3 0,-12 7 0,-5 5 0,-8 1 0,5 4 0,4 0 0,17-2 0,12-7 0,13-2 0,16-11 0,14-6 0,12-8 0,7-4 0,9-9 0,1-3-2,-5-5-257,4-2-400,-9-14-795,-19-12 0,-14 9 0,-10-11 0</inkml:trace>
  <inkml:trace contextRef="#ctx0" brushRef="#br0" timeOffset="89592.9132">27326 8488 8191,'32'-2'-167,"17"1"-103,16-2-252,14-6-267,1 1-499,-5 4 0,-9-1 0,-10-5 0</inkml:trace>
  <inkml:trace contextRef="#ctx0" brushRef="#br0" timeOffset="89944.9157">28010 8430 7295,'17'-6'100,"10"1"-1,9-3 1,9 0-1,-3 2 1,2 4-1,-8-1 1,-7 3-1,-7 1 1,-15 7-100,-11 8 0,-13 9 0,-11 11 0,-4 5 0,-2 3 0,3-1 0,10-4 0,11-3 0,5-7 0,8-3 0,7-6 0,7-3 0,9-2-206,11-1-249,8-9-328,-1-1-566,-6-4 0,-9-2 0,-11-8 0</inkml:trace>
  <inkml:trace contextRef="#ctx0" brushRef="#br0" timeOffset="90124.9157">28269 8688 6157,'27'0'-515,"11"-7"-613,10 4 0,8-4 0,3 0 0</inkml:trace>
  <inkml:trace contextRef="#ctx0" brushRef="#br0" timeOffset="90354.916">29167 8373 8191,'6'0'0,"4"-2"0,9 0 0,7 1-27,10 2-385,7-1-352,-4 2-633,-13 1 0,-12 8 0,-14 1 0</inkml:trace>
  <inkml:trace contextRef="#ctx0" brushRef="#br0" timeOffset="90504.9163">29199 8601 7450,'1'2'81,"11"1"0,9-1-1,14 1-239,16 0-262,21-6-285,3-2-575,4-5 0,5-6 0,-6-7 0</inkml:trace>
  <inkml:trace contextRef="#ctx0" brushRef="#br0" timeOffset="90866.9181">30087 8274 7752,'-8'-8'49,"-2"3"0,-8 1-1,-4 0 1,3 8 0,-5 11-1,-2 7 1,6 12 0,5 9 0,9 12-49,2 4 0,12-1 0,7-2 0,7-6 0,5-14 0,14-11 0,7-11 0,6-10 0,1-8 0,-2-15 0,-7-8 0,-11-10 0,-16-10 0,-9-4 0,-15-6 0,-16-2 0,-12 1 0,-9 4 0,-4 8 0,-2 12-208,8 14-276,12 4-1015,2 16 0,12 8 0,9 6 0</inkml:trace>
  <inkml:trace contextRef="#ctx0" brushRef="#br0" timeOffset="91469.9214">30663 8550 8191,'23'1'0,"7"2"0,6 0 0,10 1 0,1 0 0,3 1 0,-1 1 0,2-1 0,-11 0 0,-11-5 0,-13 3 0,-9-3 0,-5-7 0,-1-8 0,-4-5 0,-1-12 0,-1-8-33,1-8-20,1-3-2,2-7 31,2-3 24,6 1 0,5-1 0,2 4 0,7 7 0,3 11 0,1 11 33,4 9 20,2 11 1,3 4-29,5 9-25,2 8 0,-3 8 0,-3 8 0,-8 8 0,-10 5 0,-9 2 0,-5-1 0,-6 0 0,-3 0 0,-3-4 0,7-1 0,-3-5 0,4-5 0,5-4 0,7-4 0,2-2 0,5-5 0,4-2 0,5-1 0,3-4 0,5 2-16,2-1-206,1 1-169,2-4-266,-3-4-123,-6-3-445,-11-1 0,-11-5 0</inkml:trace>
  <inkml:trace contextRef="#ctx0" brushRef="#br0" timeOffset="96355.9297">14007 11415 2872,'-25'-3'16,"-12"1"77,-5-1 64,-10-4 59,12 1 52,4 1 43,8-2 66,8 1 98,11 2 57,6 1-4,11 1-12,18 0-77,20 2-64,29 0-58,32 0-53,29 0-42,17 0-67,10 0-97,3 0-58,-6 2 0,-14 0 0,-20 2 0,-20 2 0,-28 1 0,-24 0 0,-21 0 0,-17-2-98,-11 0-113,-5-1-55,-5-2-133,1 1-247,-5-7-668,-3 3 0,-1-1 0,5-3 0</inkml:trace>
  <inkml:trace contextRef="#ctx0" brushRef="#br0" timeOffset="99592.9478">15325 11164 4356,'3'-6'188,"0"-1"62,0-4 44,1 3 10,1 4 1,2 3 42,2 4 52,4 9 0,2 9-1,3 10-152,-1 18-35,-1 9-61,-3 5-47,-1 3-7,2-2-3,-2-10-41,0-9-52,2-10 0,-6-13 0,5-11 0,-3-7 0,5-9 0,-1-12 0,3-12 0,-2-10 0,1-13 0,-5-3 0,1-3 0,1 1 0,1 5 0,-2 5 0,-3 10 0,-1 11 0,1 8 0,-1 10 0,7 6 0,5 6 0,5 11 0,3 12 0,3 6 0,-1 10 0,2 7 0,0 0 0,-2-1 0,0-4 0,-2-6 0,-1-9 0,-5-9 0,-3-6 0,-5-10 0,1-4 0,-5-9 0,0-6 0,-3-10 0,-1-6 0,0-12 0,-2 0 0,1-2 0,0 1 0,2 4 0,0 7 0,2 7 0,3 8 0,1 8 0,4 5 0,0 5 0,6 10 0,3 6 0,3 9 0,3 9 0,4 8 0,0 1 0,4 2 0,0-1 0,-4-8 0,-4-8 0,-8-8 0,-4-8 0,-5-9 0,-4-4 0,-1-11 0,-1-7 0,0-10 0,-2-10 0,-1-5 0,1-5 0,3-2 0,0 5 0,2 6 0,0 8 0,0 7 0,-2 10 0,5 5 0,1 5 0,4 10 0,4 6 0,5 12 0,3 11 0,1 6 0,3 7 0,2 2 0,1-6 0,-3-6 0,-3-8 0,-1-7 0,-8-11 0,-3-7 0,-4-6 0,-2-9 0,-1-8 0,-2-6 0,0-7 0,1-6 0,2-3 0,-1 2 0,5 3 0,-2 3 0,1 7 0,-5 5 0,1 9 0,-2 7 0,3 7 0,4 8 0,4 12 0,3 9 0,3 9 0,3 3 0,0 0 0,-2-4 0,0-10 0,-1-4 0,-1-7 0,-4-11 0,0-7 0,-3-8 0,1-8 0,-3-12 0,1-7 0,-3-8 0,-2-2 0,0-3 0,1-2 0,1 2 0,-2 1 0,4 4 0,-5 6 0,1 11 0,-5 7 0,3 11 0,-5 6 0,4 5 0,1 16 0,0 7 0,1 9 0,2 13 0,3 2 0,3 2 0,2 0 0,4-3 0,-2-6 0,-3-5 0,-4-11 0,-4-8 0,-6-7 0,-3-4 0,-3-5 0,-1-3 0,-2-1 0,0 0 0,0-1 0,0 1 0,2 0 0,-1-4 0,1 2 0,2-1 0,-1 1 0,2-3 0,-1 3 0,2 0 0,-5 0 0,3 0 0,-2 1 0,-2 1 0,0 0 0,1 0 0,-1 0 0,2-1 0,-1 1 0,0-2 0,2 2 0,3 0 0,0-1 0,1 1 0,-1 0 0,0 0 0,-2-2 0,-1 2 0,0-1 0,0 1 0,0 0 0,2 0 0,-2 0 0,3-2 0,0 2 0,1 0 0,5-1 0,-2 1 0,0-3 0,1 0 0,0 2 0,-3 0 0,5 0 0,3-1 0,6 2 0,4-1 0,5 1 0,4-2 0,0 1 0,1 1 0,-2-4 0,-2 3 0,-6-1 0,3 1 0,-1 1 0,1 0 0,4 0 0,-1 0 0,5 0 0,-1 0 0,0 0 0,0 0 0,2 0 0,-1 0 0,2 0 0,-3 0 0,2 0 0,2 0 0,5 1 0,1-1 0,1 0 0,2 2 0,1-4 0,-2 4 0,1-2 0,2 0 0,2 0 0,-1 0 0,0 0 0,0 0 0,1 0 0,1 0 0,0 0 0,-3 0 0,2 0 0,-2 0 0,-6 0 0,-1 0 0,-2 0 0,2 0 0,2 0 0,1 0 0,1 0 0,4 0 0,-4 0 0,-1 0 0,-3 0 0,0 1 0,-3 0 0,1-1 0,1 0 0,5 3 0,-1-3 0,5 0 0,3 0 0,-3 0 0,2 0 0,-2 0 0,-5 0 0,1 0 0,-2 0 0,-3 0 0,2 0 0,1 0 0,3 0 0,1 0 0,-1 0 0,-3 0 0,1 0 0,-2-3 0,3 3 0,1-1 0,-1 1 0,4-3 0,4 1 0,7-2 0,4 0 0,1-2 0,-2 2 0,-4-1 0,-10 1 0,-4-2 0,-5 1 0,0-2 0,-5 1 0,-3-1 0,-8 2 0,-3 2 0,-7-1 0,-5 3 0,-6-2 0,-3 3 0,-1-1 0,-2 1 0,0 0 0,0 0 0,0 0 0,1 0-359,-1 0-289,0-8-788,-1 5 0,-8 2 0,-10-7 0</inkml:trace>
  <inkml:trace contextRef="#ctx0" brushRef="#br0" timeOffset="101483.9507">20117 11710 3201,'0'-7'135,"2"-2"45,-1-1 49,-1-3 33,3 1 22,-1 0 29,-1 0 79,0 3 82,-1 1 35,2 1-101,-2 3-34,0 1-44,0 3-51,0-3-52,0 3-20,0 3-30,0 0-79,0 7-82,0 2-39,0 9-3,0 2 1,0 9-7,0 2 9,0 6 22,-2 3-9,1 3-1,0 2 0,1 0 9,-3 4 25,1 1 3,1 0-1,-2 0 6,-4-3-7,2-2-3,0 1 7,-1 0 3,1 4-2,2-2-7,-1-3-22,2-3 0,2-3 0,0-1 0,0-4 0,0 1 0,0-1 0,0 1 0,0-1 0,0 1 0,0 1 0,2 0 0,1-2 0,0-2 0,1-1 0,1-1 0,-1-1 0,0-1 0,1 1 0,0-1 0,1 1 0,0-4 0,0-2 0,0-5 0,-1-3 0,-1-3 0,2 1 0,-1-4 0,1 5 0,-2-3 0,3 0 0,-4-2 0,0-3 0,-2 0 0,-1 0-208,3 0-217,-1-6-313,-1-2-626,1 1 0,-1-6 0</inkml:trace>
  <inkml:trace contextRef="#ctx0" brushRef="#br0" timeOffset="101975.9527">19101 13422 3856,'-7'0'12,"-1"0"34,4 1 82,2 2 48,20 0 42,14 0 52,17 2 48,19 1 44,18-2 58,15 2-1,16 0 3,12-1-33,9-2-81,11 0-49,6-1-42,8 2-52,3 3-48,-7 1-44,-11-2-57,-16 1-16,-29-1 0,-26-1 0,-19-1 0,-20-1 0,-15 0 0,-9 0 0,-5 0 0,-8 0 0,1-3-41,-2 5-205,0 1-143,-5-2-111,2-2-228,-8 1-529,-4-3 0,-2 1 0,0-1 0</inkml:trace>
  <inkml:trace contextRef="#ctx0" brushRef="#br0" timeOffset="102497.9591">20240 13558 4204,'7'-12'196,"1"-4"122,1-2 97,-1-1 0,-5 9 0,-3 3 0,0 3 0,0 3 1,-5 1-1,-5 1-164,-9 7-33,-9 10-120,-18 11-98,-12 12 0,-12 13 0,-8 11 0,-8 7 0,-1 3 0,6 0 0,3-1 0,6-10 0,9-6 0,8-9 0,8-8 0,14-10 0,15-9 0,10-8 0,11-8-183,14-8-247,11-20-1085,5-10 0,2 3 0,7-5 0</inkml:trace>
  <inkml:trace contextRef="#ctx0" brushRef="#br0" timeOffset="103830.962">20159 13618 3777,'2'-9'239,"-1"2"155,1-2 65,-1-2-1,1 5 0,0 5 1,5-1-1,2 7 0,4 5 0,6 5-169,4 8-69,4 6-156,8 8-64,3 5 0,5 6 0,8 4 0,0 4 0,4 2 0,-1 1 0,-1 0 0,-2 0 0,-6-2 0,-2-1 0,-7-3 0,-4-3 0,-5-3 0,-3-8 0,-4-3 0,-5-6 0,-2-6 0,-3-2 0,-2-3 0,-3-5 0,0-2 0,-1-1 0,-2-6 0,-1-1 0,-1-4 0,0 1 0,0-1 0,2-1 0,-5 1 0,-2 0 0,-4 0 0,-5-3 0,-6-1 0,-8-1 0,-3-3 0,-9 3 0,-6-2 0,-4 0 0,-8 0 0,-5 0 0,-4-1 0,-1-2 0,-3-1 0,1 1 0,1 0 0,1 1 0,4 0 0,0 3 0,7 1 0,3 1 0,6 3 0,1 1 0,4-2 0,5 2 0,1 0 0,-1 0 0,-1-2 0,2-1 0,-1 3 0,2-2 0,3 1 0,4-2 0,4 2 0,4-2 0,5 1 0,0-1 0,1 0 0,-2-1 0,0-1 0,0 4 0,2-2 0,4 0 0,2 1 0,4-1 0,3 3 0,-4 0 0,2 0 0,-4-2 0,-2 1 0,-3-2 0,0 2 0,1-4 0,3 4 0,3 0 0,4 0 0,2 1 0,0 0 0,0 0 0,0 0 0,0 0 0,0 0 0,0-2 0,0 1 0,0 0 0,0-1 0,0 1 0,0 1 0,0 0 0,0 0 0,0 0 0,0 0 0,0 0 0,0-2 0,0 2 0,0 0 0,0 0 0,0 0 0,2 0 0,1 0 0,0 0 0,4 0 0,3-1 0,0-1 0,3-2 0,3-1 0,3-5 0,0 0 0,5-2 0,1-2 0,2-1 0,-2-1 0,-2 3-208,-2 0-217,1-7-328,-10 0-608,-7-2 0,-5 9 0</inkml:trace>
  <inkml:trace contextRef="#ctx0" brushRef="#br0" timeOffset="104872.9647">20018 14654 2500,'4'-4'245,"-1"-1"70,1 0 33,-1-2 16,0 3 10,-2 3 50,2-1 34,-1 2 39,-1 4 56,1 4-128,-2 6-85,0 6-70,0 12-33,0 5-15,0 6-12,0 6-48,-3 8-35,-2 0-39,-2 3-56,-3-1-32,0-1 0,3-2 0,2-4 0,2 1 0,0-4 0,2 1 0,1 1 0,-4-3 0,3-2 0,-4-1 0,1-4 0,-2-2 0,2-3 0,-2-2 0,3-2 0,3-4 0,0 1 0,0-2 0,-1 0 0,-4 0 0,0-1 0,-3 1 0,-2 4 0,0 0 0,4 1 0,-1 4 0,1-1 0,-2 1 0,0 1 0,0 1 0,-4-1 0,5 1 0,0-1 0,4-4 0,1-4 0,2-4 0,2-6 0,-2-7-172,0 0-263,0-22-1082,-2 4 2,-1-9-1,-9-9 0</inkml:trace>
  <inkml:trace contextRef="#ctx0" brushRef="#br0" timeOffset="106648.97">14025 16450 3236,'0'0'176,"1"-1"70,2 1 40,3 0 89,2 0 80,5 0 47,3 0 2,4 0 1,5 0 0,8 1-93,6 2-83,13 0-70,4 1-41,8 3-88,4-3-80,10 2-47,4 0-3,7 2 0,7-2 0,2 3 0,3-2 0,1 2 0,0-1 0,-4-3 0,3 2 0,0-6 0,2-1 0,0 0 0,1 0 0,-1-1 0,-2 1 0,-7 0 0,-2 0 0,-1 1 0,2-1 0,3 3 0,4 0 0,5 2 0,4-2 0,5 1 0,-2-3 0,4-1 0,-3 0 0,-2 0 0,-5-1 0,-6 1 0,-6 0 0,-5 0 0,-1 0 0,0-1 0,3-1 0,5 0 0,2 0 0,3-5 0,0 2 0,-3 0 0,-1-2 0,0 0 0,1 2 0,0 2 0,2-1 0,-3 1 0,-4 1 0,2-1 0,-9-2 0,0 1 0,-3 1 0,-4-3 0,1 2 0,-4 2 0,-2-3 0,1 5 0,-3 0 0,-3 0 0,-2-2 0,0 4 0,-3-4 0,-1 4 0,3 1 0,1-3 0,8 2 0,-1-2 0,4 0 0,-3 0 0,-1 0 0,-6 0 0,0 0 0,-6 0 0,1 0 0,1 0 0,2 0 0,5 0 0,1 0 0,1 0 0,-2 0 0,-3 0 0,-1 0 0,2 0 0,-3 0 0,4 0 0,3 3 0,1 0 0,0-1 0,2 2 0,-2 2 0,-4-2 0,-2 1 0,0 0 0,0 2 0,4-3 0,3-1 0,2 0 0,-1-3 0,1 0 0,-6 0 0,-3 2 0,-6-1 0,-7 1 0,-10-1 0,-5-1 0,-12 0 0,-7 0 0,-11 0 0,-6 0 0,-4 0 0,-4 0-420,-2-4-362,-11-8-615,-11 2 0,-11-7 0,-21-9 0</inkml:trace>
  <inkml:trace contextRef="#ctx0" brushRef="#br0" timeOffset="107771.9728">21226 13541 1905,'0'1'347,"0"-1"81,0 1 91,2 1 101,-1-6 30,2 0 1,3 4-1,-2-3 0,2-1 1,0 1-218,2-2-130,8-1-81,3-1-90,4-5-102,7-2-30,4-2 0,0-4 0,-5 1 0,-1-2 0,-4 1 0,-2-1 0,-4 5 0,0 0 0,-5 6 0,-6 2 0,-3 4-195,-1 1-333,-1-9-965,-5 15 0,-8-1 0,-9 2 0</inkml:trace>
  <inkml:trace contextRef="#ctx0" brushRef="#br0" timeOffset="108583.9752">19091 13405 2330,'1'-1'329,"-1"-4"77,0-1 128,2 0 74,-2-1 0,0 2 1,0 2-1,0 0 0,0 3 1,0-1-223,-3 1-107,-8 1-77,-7 5-127,-8 6-75,-10 6 0,-3 10 0,-1 6 0,2 0 0,2-1 0,10-3 0,6-7 0,8-5 0,8-5 0,2-5-210,5-4-290,1-5-996,4-7 0,0-1 0,1-8 0</inkml:trace>
  <inkml:trace contextRef="#ctx0" brushRef="#br0" timeOffset="113961.9937">22722 11356 289,'-3'0'1,"0"0"1,0 0 4,-1 1 24,1 2 40,2 1 47,1 3 49,0-2 43,1 2 25,-1-1 18,-1-2 22,1-1 7,-2-2 3,-1 0-19,-1 2-30,1-1-32,-1-1-31,1 2-16,3-3-2,0 3 5,1-3-9,-1 0-8,0 0-11,0 0-9,0 0-8,0 0-12,0 0-14,0 2-23,0-2-19,0 0-15,0 0 15,0 0 22,0 0 31,0 0 28,2 0 23,-1 0 8,6 0 1,2 0 3,7 0 0,3 0-4,5 0-25,2 0-27,6 0-19,3 0-30,7 0-17,7 0-8,5 0-7,3 2-19,3-1-1,2 2 0,3 1 6,2-4-6,1 3-10,4-3 13,-3 0-4,-1-3-6,-1 3 9,0 0 8,-3 0-2,-5 0-2,-4 0-8,0-3 11,-3 3 16,-7-3 11,-4-1 3,-6 2 3,-8-1-8,-5 1 5,-9 2 5,-3 0-3,-1-1 2,-3 1-3,-1-1-5,0 1-8,-1 0 6,-1 0 12,-1 0 40,-1 0 38,-1 0-1,3 0 1,-3 0-1,0 0-3,0 0-5,0 1-11,0 5-13,0 3-11,0 7-41,0 6-37,-3 8-6,-3 6 0,0 9 0,1 5 0,-3 4 0,7 5 0,-1 3 0,4 2 0,-2 2 0,0 2 0,0 0 0,0 2 0,-4-4 0,2-2 0,-1-1 0,0-6 0,2-4 0,1-5 0,0-7 0,1-3 0,-1-6 0,0-3 0,0-4 0,0-4 0,0-2 0,0-2 0,0-5 0,0-5 0,0 1 0,0-7 0,0 2 0,0 0 0,-5 0 0,-4-1 0,-5 3 0,-5-1 0,-4 1 0,-3 0 0,-5-2 0,0 3 0,-4-3 0,-1 3 0,0 0 0,7 2 0,4-1 0,9-1 0,11 3 0,6 0 0,18 3 0,12 3 0,14 3 0,16 0 0,12 1 0,0 1 0,-1-2 0,-4 2 0,-12 0 0,-11 2 0,-15-1 0,-14 1 0,-9-1 0,-17-1 0,-9-2 0,-11-2 0,-6-1 0,-12 0 0,-1-1 0,0-2 0,-1 0 0,3-2 0,3 1 0,5-1 0,7 2 0,9-1 0,11-1 0,7 3 0,12 1 0,9-1 0,10 1 0,8 3 0,9-2 0,-1 1 0,-1-1 0,-2 0 0,-5 3 0,-5-1 0,-3 1 0,-10-1 0,-7 0 0,-6 0 0,-9-1 0,-11 2 0,-8-1 0,-7-1 0,-12-1 0,-3 0 0,-4 0 0,-3-1 0,-2-1 0,1 1 0,4 1 0,11-2 0,11-1 0,18 3 0,11-1 0,21 1 0,11-2 0,13 1 0,4-2 0,10 0 0,-4 0 0,0 1 0,-7-1 0,-4 2 0,-11-1 0,-10 1 0,-10 0 0,-7-1 0,-10 0 0,-8-1 0,-5 3 0,-10-3 0,-8 2 0,-7-1 0,-8 1 0,-7 2 0,1-1 0,5 0 0,2 0 0,10-1 0,13-2 0,12-2 0,7-1 0,11 1 0,19 0 0,9 3 0,14 2 0,13 0 0,5 2 0,-1-1 0,-4-1 0,-7-1 0,-14-1 0,-12-2 0,-14-2 0,-8-3 0,-11 1 0,-8-2 0,-5 1 0,-5 1 0,-3 0 0,0-2 0,5 2 0,7 1 0,2 0 0,5 1 0,3 1 0,5 1 0,1-1 0,1 2 0,4 1 0,-1-1 0,0 1 0,5-1 0,-3 1 0,-3-1 0,-2 3 0,-1-1 0,0-1 0,0 2 0,0 0 0,0 1 0,0 1 0,0-2 0,0 1 0,0 1 0,0 0 0,1 1 0,-1 3 0,0 2 0,2 4 0,-2 2 0,-3 4 0,-1 5 0,-6 2 0,0 2 0,-4 2 0,0-1 0,2 2 0,1-5 0,1 1 0,1 0 0,2-1 0,-2 0 0,4 1 0,-3-3 0,1 1 0,-1 0 0,-1-3 0,1-1 0,1 3 0,-1-3 0,1 0 0,1 0 0,-2 3 0,0-2 0,1-3 0,1 2 0,1-3 0,1-3 0,3-1 0,1-2 0,0-1 0,0 0 0,0 0 0,0-3 0,-2 1 0,1-4 0,-2-1 0,-1-2 0,1-1 0,0-2 0,0 0 0,0-2 0,0 0 0,0 0 0,0-2 0,-2 2 0,2 1 0,1-4 0,2 2 0,-1-1 0,2-2 0,-1-1 0,0 0 0,-1 0 0,-1 1 0,2 1 0,-1 0 0,0 2 0,1 0 0,-2-1 0,2 2 0,-3-1 0,2-1 0,1 2 0,-2-2 0,2 0 0,0 0 0,0 1 0,0-3 0,0 0 0,0-2 0,0 0 0,0 0 0,0 0 0,0-1 0,0-1 0,0-1 0,0 1 0,0-3 0,0 0 0,0 1 0,0 2 0,0-3 0,0 3 0,0 2 0,0 2 0,0 2 0,0 0 0,0 0 0,0-2 0,0 0 0,0-1 0,0 0 0,0 0 0,2 1 0,-1-2 0,-1 1 0,2-2 0,-1-1 0,-1-2 0,0 0 0,2-1 0,-4 0 0,4 0 0,-2 0 0,0 0 0,0 0 0,0 1 0,0 1 0,-5 1 0,-1 0 0,-6-1 0,-2 0 0,-1-2 0,-3 3 0,-3-3 0,-1 0 0,-1-3 0,-3 3 0,0 0 0,3 0 0,4 0 0,-1 0 0,3 0 0,0 3 0,0-3-28,3 3-27,-2-1-11,1-2 1,1 2-3,-1-2 1,1 0 2,1 0 0,3 2 0,-1-2 4,2 0 23,1 0 31,3 0 8,1 0 3,-1 0-2,1 0 6,-1 0 7,-3 0 15,-1 0 16,-2 0-4,-1 0 4,-2 0 1,-1 0 1,-2 0-1,0 0 5,-1 0 5,0 0-6,-1 0-16,-2 0-16,3 3 0,0-3 0,0 2-3,2-2-66,-3 2-162,0-1-185,5 0-333,-2-7-621,1-3 0,-3-1 0,-6-12 0</inkml:trace>
  <inkml:trace contextRef="#ctx0" brushRef="#br0" timeOffset="115974.9977">13676 11439 2929,'2'-3'158,"-1"1"78,1-4 55,1 0 37,0 0 86,0 0 69,-2 1 42,2 1 10,-2 1 1,-1 2-95,0 0-63,0 1-78,0 0-55,0 2-39,2 5-84,-1 10-70,2 6-40,0 11-12,3 10 0,-2 10 0,2 6 0,0 8 0,1 7 0,1 3 0,-2 7 0,-3 2 0,-1 3 0,-2 1 0,0-2 0,0-4 0,3-1 0,-2-6 0,0-3 0,1-2 0,-1-2 0,-1-2 0,0 1 0,0 0 0,-3-1 0,3-4 0,-1-4 0,0-9 0,1-10 0,0-12 0,0-8-294,0-9-345,-8-12-812,-2-1 0,-9-4 0,-4-5 0</inkml:trace>
  <inkml:trace contextRef="#ctx0" brushRef="#br0" timeOffset="116382.0121">12718 13330 5350,'-12'0'151,"1"-1"21,2 1 36,5-3 88,23 7 1,19-1-1,22 2 0,21 1 1,30 3-1,20-3-123,16 1-27,5-1-21,0 0-37,-8 0-88,-17 1 0,-19-1 0,-18 1 0,-19-2 0,-18 2 0,-20-1 0,-11-2 0,-9 0 0,-9-1 0,-2-1-209,-2 4-245,0-2-250,3-2-105,4 1-394,-3 2 0,-1-5 0</inkml:trace>
  <inkml:trace contextRef="#ctx0" brushRef="#br0" timeOffset="117081.0198">13687 13830 3388,'-5'-2'284,"-1"-1"208,-2 0 4,4 0 1,2-1 0,1-1-1,5 4 1,9 1 0,6 0-1,8 0-163,8 0-121,5 0-206,-1 0-6,-3 0 0,-2 1 0,-7 1 0,-7 1-2,-5 1-231,-5 2-240,-2-12-1023,-5 7 0,-6 1 0,-5 1 0</inkml:trace>
  <inkml:trace contextRef="#ctx0" brushRef="#br0" timeOffset="117474.0222">13100 14143 5604,'-2'2'45,"2"-1"118,2 0 97,7-1 1,13 2 0,9-1-1,20 3 1,23 0 0,14 4-1,13-2-19,10 1-25,-3 1-118,2-1-98,-4 2 0,-4 0 0,-8 0 0,-8-1 0,-13 2 0,-17-4 0,-17 2 0,-12-3 0,-13 0 0,-9 1-340,2 0-426,6-6-651,-20 6 0,-2-3 0</inkml:trace>
  <inkml:trace contextRef="#ctx0" brushRef="#br0" timeOffset="117905.0374">13759 14647 6029,'0'0'136,"1"0"92,6 0 0,5 0-1,8 0 1,6 0 0,10 0 0,3 3 0,0-1 0,2 4-118,-5 0-17,-7 1-93,-7 1 0,-8-3-223,-7 4-193,2-2-312,-8-4-636,-1-1 0,-6 0 0,-2-2 0</inkml:trace>
  <inkml:trace contextRef="#ctx0" brushRef="#br0" timeOffset="118938.0412">13896 14786 5399,'0'-2'181,"0"0"100,0-1 7,0 0 1,0 2-1,0 1 0,0 3 1,-2 5-1,0 6 0,0 10-91,-3 7-90,2 7-99,1 5-8,2 3 0,-1 2 0,2-2 0,-1-1 0,0-1 0,0-4 0,0 0 0,0-3 0,0 0 0,-1-1 0,-4 2 0,1-2 0,-2 0 0,0-1 0,-1-2 0,4-1 0,2-3 0,0-1 0,2-3 0,-1 0 0,0 1 0,-1-2 0,1 5 0,-2-2 0,2 3 0,-1-1 0,1-1 0,0-2 0,0-2 0,0-2 0,-2-1 0,1 2 0,-2-4 0,1 3 0,1 0 0,1-3 0,0 1 0,0-3 0,0-1 0,0 1 0,0 0 0,0-2 0,0 1 0,0-2 0,0 2 0,1-2 0,1-2 0,-1 1 0,-1-2 0,2-3 0,-2 2 0,0-3 0,0 7 0,0-5 0,0 4 0,0 0 0,0-1 0,0-1 0,0 1 0,0-1 0,0 0 0,0-1 0,0-1 0,1 0 0,1-1 0,1-2 0,-1 3 0,3-4 0,0 0 0,0 1 0,1-3 0,-2 3 0,2-2 0,-2 3 0,2-4 0,-1 2 0,3-1 0,-1 0 0,6-1 0,1 2 0,5-2 0,2-3 0,5 2 0,2-2 0,1-2 0,0 2 0,0 0 0,-6 0 0,-7 0 0,-3 2 0,-4 1 0,-5-1-7,-3 4-252,2-1-353,3-6-188,-5-24-502,1 21 0,-1-8 0,1-5 0</inkml:trace>
  <inkml:trace contextRef="#ctx0" brushRef="#br0" timeOffset="122356.066">16077 10273 7572,'0'-6'69,"0"-3"0,0 2-1,0 0 1,0 5 0,3 11-1,0 12 1,2 14 0,2 15 0,0 13-69,0 11 0,-4 2 0,0-4 0,-3-6 0,0-9 0,0-12-249,0-12-307,0-27-922,0-9 2,0-11-1,0-15 0</inkml:trace>
  <inkml:trace contextRef="#ctx0" brushRef="#br0" timeOffset="122778.0706">16102 10444 5208,'3'-36'327,"0"-9"1,3-8-1,2-6 1,5 13-1,3 12 1,1 7-1,2 9 1,6 7-1,4 6-291,4 5-36,3 5 0,0 10 0,-4 4 0,-13 8 0,-12 2 0,-5 5 0,-16 2-60,-10-1-149,-9 2-82,-8-3-35,-6-4-32,3-6 1,4-3-10,14-6 17,4-1 21,12 1 43,6 1 111,9 3 223,8 4 218,10 1 60,8 1 32,5 3-1,5-3 10,-1 1-17,-6-1-21,-2-1-121,-4-2-284,-4 0-341,-6-12-353,2-3-515,-9-3 0,6-4 0,-2-11 0</inkml:trace>
  <inkml:trace contextRef="#ctx0" brushRef="#br0" timeOffset="123240.0825">16771 10440 8191,'-2'-8'0,"-4"-1"0,-5 1 0,-9 0 0,2 4 0,-5 4 0,3 1 0,4 5 0,3 4 0,4 5 0,2 2 0,4 5-1,3-1 0,3 0 1,4 2 0,8-5 0,4-2 0,5 0 0,4-2 0,-1 2 0,-2 1 0,-2 2 1,-3 3 0,-5 0-1,-4-2 0,-5 0 0,-3-2 0,-2-1 0,1-3 0,-8-1 0,-3 0 0,-5-5 0,-8 0 0,-6-3 0,-5-1 0,-3-4 0,-1 0-236,2 0-293,5-13-956,-1-19 0,5 23 0,6-3 0</inkml:trace>
  <inkml:trace contextRef="#ctx0" brushRef="#br0" timeOffset="126728.0912">25204 13357 2654,'4'-6'158,"2"-4"97,-2 1 57,1-5 38,-3 5 71,1 0 60,-3 3 31,0 2 5,2 2-17,-2 1-88,0 1-32,0 6-73,0 10-56,0 18-39,0 16-70,0 16-62,-3 12-29,-3 1-6,-3-3 17,-2-6 2,-1-10-39,2-11-25,3-12 0,1-13 0,2-8 0,2-9 0,1-5 0,1-12 0,0-8 0,0-9 0,0-12 0,0-15 0,0-8 0,1-8 0,4-7 0,5-3 0,10 3 0,6 4 0,6 10 0,3 14 0,-1 11 0,2 14 0,0 10 0,2 8 0,-1 12 0,-2 8-37,-6 8-16,-7 5-19,-14 7-13,-6 1-16,-10 2 2,-6-1-2,-6-1-2,-5-2-5,-9-5-5,-3-3 52,0-3 23,1-6 27,3-1 16,8-1 17,9 2 10,9-2 43,8 3 27,15 2 7,9 3 4,8 2-15,11 5-8,6 0-6,-2 2-4,-8-4-143,-5 0-200,-11-3-338,-9-10-216,-7-2-438,-5-2 0,0-9 0</inkml:trace>
  <inkml:trace contextRef="#ctx0" brushRef="#br0" timeOffset="127120.1008">25786 13663 5392,'2'-10'305,"-2"-2"-1,2-3 2,-2 3-1,1 7 0,-1 8 1,2 5-1,-2 10 0,1 6 0,-1 9-252,0 5-53,0 3 0,0-2 0,0 2 0,0-5 0,0-2 0,0-4 0,0-4 0,0-7 0,0-2 0,3-7 0,6-1 0,7 0 0,6-3 0,8-3 0,6 0 0,0-3 0,-2 0 0,-2 0 0,-3 0 0,-7 0 0,-3 2-331,5-1-400,-17-16-694,-2 12 0,-8 0 0,-7-3 0</inkml:trace>
  <inkml:trace contextRef="#ctx0" brushRef="#br0" timeOffset="129610.1333">10941 13660 5526,'1'0'-6,"5"6"35,7 9 22,7 11 89,9 12 51,3 14 0,1 6 3,-1 7 5,-4-1 2,-5-1 35,-5-3-11,-2-13-10,-6-13-2,-3-10-89,-1-14-52,5-7 2,4-12-4,4-10-5,4-10-3,-1-11-8,1-9-9,-3-7-25,-3-2-20,-1-2 0,-4 0 0,-1 4 0,-4 5 0,-2 8 0,-2 11 0,-2 10-245,6 11-444,-4 3-762,-2 12 0,1 8 0,4 8 0</inkml:trace>
  <inkml:trace contextRef="#ctx0" brushRef="#br0" timeOffset="129936.1519">11635 14200 5279,'0'0'80,"0"-3"27,0 3-2,0 0 38,2 12 17,-2 5 17,0 8 2,0 8 15,0 2-14,0 1-183,0-2-171,6-7-375,-4-9-626,-1-6 0,-1-11 0,-1-14 0</inkml:trace>
  <inkml:trace contextRef="#ctx0" brushRef="#br0" timeOffset="130176.1657">11595 13929 6064,'-5'-29'236,"1"0"0,-2-1-82,3 1-490,22 5-934,-16 19 0,1 8 0,6 7 0</inkml:trace>
  <inkml:trace contextRef="#ctx0" brushRef="#br0" timeOffset="130473.1827">11808 14043 7878,'0'0'35,"2"1"0,4 5-1,3 3 1,2 12 0,2 7-1,1 7 1,-2 7 0,-5 5 0,1-4-35,-5 0 0,-3-9 0,2-7 0,-2-8 0,0-8 0,0-7 0,0-2 0,0-9 0,0-7 0,0-6 0,1-7 0,4-11 0,2-3 0,9-6 0,8 1 0,9 2 0,8 6 0,11 7 0,3 9 0,-2 8 0,1 9 0,-5 6 0,-10 11 0,-9 10 0,-8 10 0,-14 10-141,-6 10-261,-7-2-1128,-26 2 2,-12-1-1,-2-10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1T09:00:31.1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1529 1647 3339,'-2'-3'129,"1"-4"50,-1 0 44,1-5 37,-1 2 18,4-4 11,-4-1 14,4 0 3,-2-3-5,0 0-76,0-1-56,3-4-61,3-1-37,5-1-44,5-1-19,7 2-18,3 1-18,3 6-5,1 2 3,3 6 1,2 4-2,7 5 6,-2 9-17,-1 8-9,-7 10-16,-10 10 0,-14 10 1,-9 4 7,-15 4 4,-15-2 5,-9 1 2,-8-5 4,-9-4 14,1-6 19,4-3 19,10-6 12,13-4-2,12-6-7,12-6-2,18-2 11,16-5 0,13-5 5,16 0-7,12-4-6,8-2 11,-2-1-7,-3-4 25,-2-3 13,-8 0 2,-15-3 9,-15 3 32,-12 2 3,-15 2-39,-6-1-50,0 3-131,0-1-267,-2-11-736,-2 3 0,-2-4 0,4-5 0</inkml:trace>
  <inkml:trace contextRef="#ctx0" brushRef="#br0" timeOffset="630.0359">2043 1064 3522,'-18'-14'50,"-8"-4"10,-9-1 20,-9-1 70,2 6 19,-10 10 6,-9 2 13,-8 6 3,-10 7 7,-4 7-48,2 6-2,7 8-4,7 6-10,11 8-67,8 10-13,8 13 4,8 10-8,10 10-4,6 7-10,10 4-6,8-4-2,8 0-1,13-5-7,10-2 1,13-7-8,14-4-2,3-10 7,8-11 54,5-12 95,1-12 76,5-14 1,0-7-3,0-7-2,3-9-4,1-6-1,2-5-6,0-7-11,0-10-55,-5-10-91,-5-9-71,-10-12 0,-11-8 0,-15-11 0,-13-11 0,-16-7 0,-14-7 0,-15-1 0,-13 4 0,-12 7 0,-7 10 0,-10 11 0,-4 9 0,3 9 0,2 9 0,4 8-5,7 13-421,15 6-1126,-8 14 0,9 1 0</inkml:trace>
  <inkml:trace contextRef="#ctx0" brushRef="#br0" timeOffset="23150.3242">4158 594 145,'-52'61'-3,"-9"15"-1,12 14-23,-3 15 0,42-23 0,24-26 0</inkml:trace>
  <inkml:trace contextRef="#ctx0" brushRef="#br0" timeOffset="23821.3626">4490 1354 4188,'-5'0'173,"2"0"78,2 0 154,-1 0 7,10 0 1,18 0-1,19 0 0,27-2 1,26-2-1,19-5-120,7 0-53,-7-3-78,-15-1-153,-18 2-8,-25 4-3,-25 1-259,-20 6-282,-14-9-932,-16 8 0,-23-1 0,-7 2 0</inkml:trace>
  <inkml:trace contextRef="#ctx0" brushRef="#br0" timeOffset="24039.375">4998 1308 5447,'0'4'22,"3"5"34,3 9 107,-1 11 53,1 13 17,4 10 11,-1 9 20,3 5 5,0 4 1,2 0-105,1-2-134,-3-1-245,5-11-448,-11-8-638,-3-14 0,-5-2 0,-4-13 0</inkml:trace>
  <inkml:trace contextRef="#ctx0" brushRef="#br0" timeOffset="24395.3954">4575 2239 4124,'-32'12'171,"-4"3"93,4 0 138,-1 0 17,26-6 0,14-9-1,22 2 1,24-2 0,28-5-1,22-7-119,11-2-51,-6-6-94,-11-6-137,-19 4-17,-16 2 0,-13 5 0,-12 6-102,-11 5-309,-3 1-313,-12 1-666,-3 2 0,-3-7 0,2-7 0</inkml:trace>
  <inkml:trace contextRef="#ctx0" brushRef="#br0" timeOffset="24695.4125">5604 1660 7846,'0'-12'38,"6"-1"0,12-1 1,16-2-1,14 7 0,17 6 1,7 4-51,-4 6-134,-8 9-27,-15 6-43,-22 7-1,-20 5 4,-22 8-1,-21 3 6,-13 6 3,-5 3 17,0-2 55,13-5 148,18-2 37,15-6 42,21-6 18,15-4 7,14-7 6,15-2 4,14-8-49,6-9-111,0 0-113,-5-3-173,-8-5-282,-22-5-558,-21-2 0,-16-3 0,-19-3 0</inkml:trace>
  <inkml:trace contextRef="#ctx0" brushRef="#br0" timeOffset="24900.4243">5675 2073 5350,'10'-2'226,"16"-1"67,16-2-1,13-3 0,7-1 1,10-3-1,-5 1-147,-13 5-283,-9-9-382,-22 8-785,-14 1 0,-18 1 0</inkml:trace>
  <inkml:trace contextRef="#ctx0" brushRef="#br0" timeOffset="25935.4835">6423 1814 4708,'3'-5'106,"1"-6"168,0-1 78,2 0-1,2 5 1,3 4-1,5 4 1,9 11-1,6 11 1,5 10-33,-2 9-73,-5 8-169,-9 3-77,-10-2 0,-5-3 0,-5-7 0,0-10-16,0-9-17,-1-12 3,-5-10-1,1-14 3,-4-11 28,0-11 0,-1-11 0,3-7 0,5 0 0,1 2 16,1 5 17,7 7-3,7 8 1,8 11-3,14 8-28,9 8 0,8 5 0,5 8 0,-3 10 0,-3 7 0,-6 4 0,-8 8-22,-11 3-73,-12-2-55,-7-5-60,-6-6-27,-4-6-8,1-9 17,-3-7-3,-1-5-11,0-7 4,-1-8 48,3-5 107,1-6 81,2-10 118,3 2 121,2-1 8,2 4-17,7 3 3,11 8 11,8 6-4,9 8-27,3 2-32,2 6-27,-5 8-58,-6 6-94,-7 10 0,-6 5-141,-5 7-163,-5 2-314,-2-14-807,-10 3 0,-2-9 0,-2-11 0</inkml:trace>
  <inkml:trace contextRef="#ctx0" brushRef="#br0" timeOffset="26122.4942">7673 1798 6519,'6'0'-26,"1"3"51,8 5 43,-1 4 32,3 4 11,-2 7 0,-1 4-175,-1 4-259,2-19-981,-11 14 0,0-11 0,-2-12 0</inkml:trace>
  <inkml:trace contextRef="#ctx0" brushRef="#br0" timeOffset="26268.5025">7479 1498 7317,'0'-15'28,"-2"2"-296,16 2-333,24-2-694,-5 8 0,12 13 0,5 1 0</inkml:trace>
  <inkml:trace contextRef="#ctx0" brushRef="#br0" timeOffset="26696.527">8053 1746 7854,'7'5'35,"2"0"2,3 6 0,6 5-1,-2 7 1,1 2 0,-5 5-29,-4 2-54,-5-1-50,-1-5-21,-2-5 34,0-9 42,0-8 22,0-4 2,0-11 8,0-6 2,1-9 22,2-6 46,3-8 71,3 0-9,5-1-39,4 2-43,5 6-21,5 6-3,6 6-8,3 9-2,6 8 6,-2 4 8,1 12-19,-5 8-2,-9 11 0,-6 6-32,-10 8-166,-7 4-132,-4-2-214,-1-18-873,-4-1 0,4-6 0,1-13 0</inkml:trace>
  <inkml:trace contextRef="#ctx0" brushRef="#br0" timeOffset="26917.5394">8840 1690 8191,'4'0'0,"8"-1"0,8 0 0,14-2 0,7 2 0,5 0-211,3 1-168,2 4-262,-14-6-751,-9 6 0,-15 3 0</inkml:trace>
  <inkml:trace contextRef="#ctx0" brushRef="#br0" timeOffset="27113.5509">8957 2021 4769,'20'2'161,"9"0"55,13-1 31,8 0 9,0 1-34,-3-4-162,-5 1-377,-13-2-805,-19 1 0,-14 0 0,-15 0 0</inkml:trace>
  <inkml:trace contextRef="#ctx0" brushRef="#br0" timeOffset="29248.673">9761 1729 3024,'-10'-10'166,"1"-4"81,-1-4 38,0-9 23,7 0 49,3 0 38,2 0 45,4 0 34,3 1 12,7 1-87,12 1-82,7 2-80,8 2-41,2 6-24,3 5-53,0 7-53,-2 4-95,-4 11-64,-4 10-61,-13 9-25,-13 12-16,-9 13-14,-17 4 2,-16 4-2,-12 1 7,-9-4 11,-1-6 53,4-8 36,11-7 54,12-10 27,15-7 30,12-4 74,14-7 49,20-4 12,14-3 7,15-3 11,16-3-14,0 0-111,-6-1-93,-6 1-175,-5-5-318,-19-5-599,-17 0 0,-13-2 0,-7-5 0</inkml:trace>
  <inkml:trace contextRef="#ctx0" brushRef="#br0" timeOffset="29914.7111">10601 1632 6031,'3'-2'-3,"6"4"33,2 3 31,4 9 45,4 8 8,-1 10 9,-2 11 11,-1 3 2,-8 0-2,-4-2-12,-3-7-45,-3-8-45,-6-8-23,-4-9-42,-3-8-6,-2-10 5,-1-7-6,6-11-3,3-7 21,5-7 43,1-6 69,8-1 63,2 2-9,6 2-1,5 7-3,6 8-14,10 9-5,9 10 1,3 9-19,7 10-22,-2 12-29,-5 8-52,-6 7 0,-13 5 0,-6 3 0,-8-7-76,-5-5-75,-5-10-22,-2-7-32,0-12-40,0-6-24,0-7-1,0-11-1,0-6 12,0-7 28,0-8 104,0-4 141,2-2 107,6 2 85,2 3 38,7 8 26,13 8 0,11 13 1,9 10-12,8 8-28,4 12-29,-4 10-64,-12 6-87,-8 10-51,-14 1 0,-8 1-107,-11-1-167,-3-6-189,1-14-1006,-6-17 0,2 0 0,2-12 0</inkml:trace>
  <inkml:trace contextRef="#ctx0" brushRef="#br0" timeOffset="30405.7391">11742 1584 6669,'3'-5'151,"3"3"17,1 6-1,1 9 1,0 11-1,-4 21 1,-3 9-1,-1 9 1,0 2-1,0-1-152,0-9 1,-1-9-16,-1-13 0,0-16 0,-1-13 0,0-17 0,0-13 0,-1-15 0,2-13 0,-1-12 0,1-9 0,2-6 0,-2-3 0,5 2 0,8 11 0,4 14 0,9 14 0,11 16 0,7 18 0,6 4 0,3 19 0,-1 13 0,-3 14 0,-3 11 0,-1 12 0,-9 2 0,-5-4 0,-4 1 0,-9-7 0,-2-7 0,-4-4 0,2-8-217,-1-6-166,4-8-279,-2-12-150,-7-11-411,-5 0 0,-7-7 0,-14-7 0</inkml:trace>
  <inkml:trace contextRef="#ctx0" brushRef="#br0" timeOffset="30602.7504">11927 1835 5487,'0'-4'292,"8"-1"0,14-2 1,13-3-1,14 2 0,16-1 1,-2 4-31,-5 3-284,-7 0-418,-4-1-968,-39 3 0,-16-3 0,-16 3 0</inkml:trace>
  <inkml:trace contextRef="#ctx0" brushRef="#br0" timeOffset="33949.9419">12878 2148 2702,'0'-5'212,"0"-3"78,0-1 63,0-3 104,0 4 46,0-1 13,0 4-3,0 2-19,0 2-96,0-1-296,2 5-192,9 5-391,-5 4-712,-3 5 0,3 3 0,-2 1 0</inkml:trace>
  <inkml:trace contextRef="#ctx0" brushRef="#br0" timeOffset="35747.0447">4828 3367 4992,'-3'-6'182,"0"0"88,1-3-5,5 1 4,20 3-1,16 2-8,18 1 8,15 1-2,14-1 13,4 2-100,1 0-159,-7 2-218,-12 1-157,-13 1-188,-14-3-207,-23 2-384,-20-2 0,-19-1 0,-18-1 0</inkml:trace>
  <inkml:trace contextRef="#ctx0" brushRef="#br0" timeOffset="35945.056">5177 3381 3222,'-3'3'2,"2"4"22,-1 8 23,1 9 27,1 12 12,3 15 7,4 9 15,1 15 23,3 8 9,6 2-46,-1-4-47,3-5-160,11-18-678,-18-4 0,-4-11 0</inkml:trace>
  <inkml:trace contextRef="#ctx0" brushRef="#br0" timeOffset="36161.0683">4946 4299 5051,'-4'0'161,"1"-3"147,0 0 12,6 1 1,16-1 1,19-5-1,18-2 1,15-5-7,15 2-226,-2 0-266,-1 1-388,-18-3-792,-11 5 0,-20-4 0,-14-4 0</inkml:trace>
  <inkml:trace contextRef="#ctx0" brushRef="#br0" timeOffset="36577.0919">5609 3742 5429,'-5'-18'294,"0"-4"-1,2-3 1,0 0-1,13 7 1,10 8-1,16-1 1,10 7-1,11 0 1,-3 5-174,-7 7-120,-14 6-4,-13 6-10,-8 4-21,-8 4 2,-5 7 1,-12 1 14,-9 4 2,-4 1 2,0-1-4,0-2-5,10-4-3,10-5 6,5-1 26,5-3-7,12-3-23,6-2-83,8-3-130,12-2-56,3-6-54,4-4-75,0-4-110,4-10-220,-8-3-293,-7-2 0,-15-3 0,-13-7 0</inkml:trace>
  <inkml:trace contextRef="#ctx0" brushRef="#br0" timeOffset="36764.1028">5765 3913 4006,'0'0'42,"0"0"3,8-3 7,12 2-68,18-7-227,9-8-534,11-1 0,-1-5 0,-1-1 0</inkml:trace>
  <inkml:trace contextRef="#ctx0" brushRef="#br0" timeOffset="37455.1423">6278 3655 5540,'5'0'-20,"5"4"-6,6 4 5,7 4 30,2 5 8,4 8 2,1 2 3,-1 5 6,-3 2 1,-5 2 22,-8-1-1,-4-5 5,-6-8-3,-3-9-21,-5-8-6,-5-3-8,0-9 1,-4-5-6,-1-8 8,5-3 33,5-6 46,5-2-4,5 1 2,8 0 28,9 3 37,7 4 39,13 3 22,7 6 0,1 8-9,7 5-35,-3 5-45,-2 13 5,-5 5-4,-4 6-37,-11 6-38,-9 2-34,-10-6-44,-7-5-31,-6-5-20,-3-10 38,-5-4-19,0-6-63,-2-7-51,0-13-1,4-3-4,3-9 1,3-9 13,3-1 55,3 0 61,4 4 21,5 8 34,14 5 97,10 10 51,6 10 1,9 5 4,2 8-1,-3 9 5,-5 5-25,-3 8-39,-9 7-60,-7 4-34,-13 4-230,-8 1-108,-11 1-139,-5-8-209,-4-12-629,0-6 0,4-9 0,5-10 0</inkml:trace>
  <inkml:trace contextRef="#ctx0" brushRef="#br0" timeOffset="38127.1808">7777 3655 6053,'-1'-7'65,"-5"-2"-24,-11 5-8,-7-1 6,-6 8 13,-9 9-13,0 7-22,9 6 4,6 9 23,10 5-67,10 1 20,10 4 57,11-5 33,11-6 11,9-5-8,8-10 3,5-9-19,0-5-80,-1-10-46,-2-10-44,-6-5-19,-11-4-40,-9-10-57,-12 1-23,-6-1 20,-9 4 47,-6 2 74,1 2 102,1 8 24,0 7 4,7 5 5,3 4 14,0 11 36,0 7 10,3 8-14,6 5-35,2 8-17,8-2 4,6-6 28,4-4 53,0-9 22,1-11-13,-1-1-85,-2-10-49,-2-8-23,-5-8-10,-6-4-19,-1-8-29,-6-1-3,1 2 68,-1 1 62,1 7 34,4 5 93,4 8 55,13 9 14,10 7 6,17 8 5,10 11-4,7 6-23,-2 5-96,-7 1-79,-14-1-169,-14-7-116,-10-3-125,-9-8-148,-5-11-265,-9-8-450,1-8 0,-10-8 0,-7-5 0</inkml:trace>
  <inkml:trace contextRef="#ctx0" brushRef="#br0" timeOffset="38329.1922">8661 3635 4440,'-10'-19'283,"-2"0"-13,-7 2 23,-7 3 106,2 22 1,-3 14-1,-4 10 1,5 11-1,6 9 1,3 6-245,4 4-48,2 5-146,0 0-175,4-5-291,4-14-932,1-8 0,5-14 0,10-16 0</inkml:trace>
  <inkml:trace contextRef="#ctx0" brushRef="#br0" timeOffset="38544.2046">8992 3703 8191,'11'-4'0,"9"-3"0,11 0 0,6-1 0,3 3 0,1 3-154,-5-1-199,3 3-271,-6-3-195,-11 6-429,-9 1 0,-7 2 0,-12 4 0</inkml:trace>
  <inkml:trace contextRef="#ctx0" brushRef="#br0" timeOffset="38724.2149">9126 3888 4124,'0'4'81,"1"1"26,2 2 49,9-2 106,5 2 87,10-6 29,6-1-6,1 0-17,-3-1-119,-2 2-241,-6 0-295,-9-4-923,-7 4 0,-9-2 0</inkml:trace>
  <inkml:trace contextRef="#ctx0" brushRef="#br0" timeOffset="40572.3206">10056 3566 4263,'-12'-6'-22,"-5"-4"3,1-5 58,-4-3 70,11-6 56,3-1 10,4-1 0,4 0 0,4-3-1,6 1 12,6 0-5,7 2-7,9 5-63,4 3-73,-2 4-58,4 8-12,-4 2-6,-7 8-9,-5 8 0,-7 7 8,-7 8 7,-7 10 4,-3 6 7,-7 7-1,-4 3 6,-4 1 4,-1 1 7,-4-2 8,5-6-3,2-8-1,7-6-4,3-6-9,8-5-6,8-5 10,4-5-3,9 0 13,12-6-7,5-2-57,0-2-81,8-2-201,-3-8-155,-1-4-33,-3-3-247,-7-3 0,-8-10 0,-7-1 0</inkml:trace>
  <inkml:trace contextRef="#ctx0" brushRef="#br0" timeOffset="40990.3446">10772 3266 5355,'-15'0'-30,"-1"0"-19,-7 5 13,-3 8 30,6 5 11,1 15 4,5 12 46,5 14-2,6 7 5,8 6 10,9-4 20,8-5 18,11-16-2,12-10-8,11-12-4,9-15-32,6-10-82,-1-14-34,-9-15-32,-16-10-9,-22-13-16,-17-8-3,-19-3 1,-21-2-16,-15 7-4,-11 10 28,-11 13 31,-3 13-61,15 13-260,5 6-490,10 15 0,15 7 0,19 4 0</inkml:trace>
  <inkml:trace contextRef="#ctx0" brushRef="#br0" timeOffset="41655.3826">11260 3355 8191,'1'-3'0,"3"3"0,4 0 0,6 9 0,2 7 0,3 9 0,1 8 0,-4 7 0,-3 6 0,-5-3-40,-5-5-30,-1-6 10,-2-14 26,0-7-37,0-10-141,0-10-26,1-15 1,4-7 4,3-10 3,5-8 62,6-2 45,3 4 127,1 7 5,1 7 37,1 10 135,0 12 30,3 7 2,4 12 0,4 7-2,2 13-17,-2 7-15,-1 12-136,-5 0-31,-7-2 0,-7-8-65,-5-8-60,-6-9-27,-4-8-18,-1-8-17,-3-4-26,-3-11-14,5-10 6,-2-11 10,1-6 13,7-8 89,4 1 144,5-1 114,3 5 16,6 3 17,0 10 22,5 8 13,4 11-7,2 6-10,2 13-13,5 10-19,-2 9-87,0 8-89,-6 11-4,-4 5-135,-6 2-167,-6 3-235,-2-16-269,-8-9-476,-1-18 0,-2-10 0,-1-19 0</inkml:trace>
  <inkml:trace contextRef="#ctx0" brushRef="#br0" timeOffset="42135.4101">12555 3200 8191,'2'-5'0,"1"3"0,2 4-6,1 8-28,0 7 18,2 16 16,-1 10 0,1 14 0,0 5 0,2 1 0,-4-8 0,-2-10 0,-2-16 6,-2-11 28,0-12-22,-2-9-127,-2-14-29,2-12 3,-2-14 18,1-10 18,2-10 56,2-2 8,-1-6 16,5 4 25,3 0 3,6 8 112,3 11 29,7 12-2,5 13-20,4 14-16,5 9-58,2 14-7,4 13-15,-4 15-26,-2 5 0,0 14 0,-3 2 0,0 4 0,-5 2 0,-5-1-46,-2-4-215,-7-3-153,-2-11-235,-4-22-715,-7-9 0,-9-9 0,-5-13 0</inkml:trace>
  <inkml:trace contextRef="#ctx0" brushRef="#br0" timeOffset="42336.4214">12680 3427 4965,'-1'-7'167,"-1"-1"91,7 1 76,11-2 1,21 4-1,9 2 0,15 2-227,8-1-328,-2-6-1101,-17-5 0,-18 10 0,-16-6 0</inkml:trace>
  <inkml:trace contextRef="#ctx0" brushRef="#br0" timeOffset="46755.6743">5716 5382 4213,'1'-3'18,"1"2"-11,4 0 21,6 2 58,10 10 33,9 16 14,10 14 3,5 18 0,2 13 6,-5 6-18,-2-3 8,-8-5 24,0-14 1,-1-12-19,-3-14 8,0-17 9,-2-9 11,-4-16 0,-3-14 4,-2-13-12,-5-13 47,-6-12 32,-4-6-22,-5-5-39,1 3-41,-9 3-23,4 6-15,-1 10 2,1 7-11,-1 15-57,7 12-319,0 11-177,17 11-312,-7 9-533,4 3 0,3 7 0,7 1 0</inkml:trace>
  <inkml:trace contextRef="#ctx0" brushRef="#br0" timeOffset="47229.7012">6609 5664 5834,'-3'-14'257,"2"-2"2,-1-5-1,5-6 0,9 4 0,9 2 0,5 0 0,10 3 0,1 7-1,-1 5-229,-3 4-55,-3 2-21,-5 8-13,-5 9-9,-8 10-3,-6 12 1,-8 15 6,-7 9 4,-6 3 2,0 1 8,-4-3 17,2-7 26,3-6 15,3-6 8,5-8 3,4-3-4,3-5-7,9-6 1,10-4-34,11-4-75,11-7-84,12-5-79,10-2-141,4-12-226,-10-15-566,-11 5 0,-11-8 0,-23-4 0</inkml:trace>
  <inkml:trace contextRef="#ctx0" brushRef="#br0" timeOffset="47423.7125">6615 5928 5221,'0'-2'203,"6"-1"36,12 0 8,17-3 3,13-3-172,17 2-230,40-12-1065,-34 11 0,-3-6 0,-13-4 0</inkml:trace>
  <inkml:trace contextRef="#ctx0" brushRef="#br0" timeOffset="47781.7328">7473 5638 5451,'0'-1'279,"0"1"14,4 0 0,6-1 0,5-3-14,9 1-111,11 1-143,4 1-149,1 0-171,14-13-1037,-25 13 0,-6-2 0,-12-1 0</inkml:trace>
  <inkml:trace contextRef="#ctx0" brushRef="#br0" timeOffset="47993.7449">7533 5946 6051,'9'0'209,"7"-2"22,10 0 0,8 0 0,5-1 0,2-2-196,-5 1-167,1 1-315,-16-12-881,-10 12 0,-3-4 0</inkml:trace>
  <inkml:trace contextRef="#ctx0" brushRef="#br0" timeOffset="49039.805">8334 5224 3181,'0'-4'116,"0"-2"64,0 0 58,0-3 48,0 2 75,0 1 68,0 2 54,0-1 26,0 3-1,0 2-76,0-2-40,0 5-63,-2 7-58,-1 12-48,3 10-76,-2 11-67,2 11-54,9 6-26,5 0 0,6-3 0,11-5 0,6-10 0,8-10 0,6-11 0,7-12 0,-1-6 0,-2-13-93,-6-9-57,-11-5-18,-15-5-6,-7-5 21,-12-2 25,-7 2 29,-4 1 34,-4 4 49,-3 6 16,0 7 93,0 8 56,3 5 20,0 11 5,4 13-21,2 11-26,4 8-27,4 14-35,6 7-55,6 1-249,1 2-197,10-6-291,-3-17-629,-5-3 0,-4-17 0,-2-10 0</inkml:trace>
  <inkml:trace contextRef="#ctx0" brushRef="#br0" timeOffset="49392.8252">9007 5385 5520,'0'-10'297,"2"1"0,-1 4-1,1-2 1,2 9 0,2 5-1,1 1 1,3 0 0,2 1 0,0-5-297,0-1 0,0-1 0,-1-2 0,-2-2 0,-3-1 0,-2-3 0,-2-1 0,-2-2 0,1 0-2,-2-2-17,-5 3-130,-3 3-147,2 2-392,-8-8-719,1 8 0,3 3 0,8-5 0</inkml:trace>
  <inkml:trace contextRef="#ctx0" brushRef="#br0" timeOffset="49829.8502">9480 5158 5583,'0'-4'45,"5"-2"-1,11-1 0,7-1 3,10 2-7,12 3-4,9-2-20,2 3-12,-3 0 0,-8 0-45,-13 1 5,-13 0 3,-14-1 5,-3 2 2,-5-2 10,-1 2 13,-4 2 27,-2 2 27,-1 8 67,-4 11 81,1 13 58,-2 10-3,2 15-5,-4 11-3,5 6-5,3 5-9,0-2-87,7-1-188,2-10-236,5-14-431,2-25-622,2-4 0,-2-19 0,3-16 0</inkml:trace>
  <inkml:trace contextRef="#ctx0" brushRef="#br0" timeOffset="50013.8607">9640 5589 7857,'4'-6'37,"5"-3"0,12-2 0,14-2 0,8 1-78,29 2-608,-5-28-814,-8 20 0,-10-6 0</inkml:trace>
  <inkml:trace contextRef="#ctx0" brushRef="#br0" timeOffset="50469.8868">10303 5164 5992,'0'-12'244,"0"1"0,0-2 1,0 2-1,0 7 0,0 4 1,4 3-1,6 8 0,6 12 1,10 13-245,6 13 0,2 7 0,1 3 0,-4-5 0,-3-8 0,-5-12 0,-1-9 0,1-13 0,3-6 0,4-12 0,2-6 0,0-11 0,-5-9 0,-5-6 0,-2-8 0,-1-7 0,-3-2 0,1 4 0,-4 0 0,0 10 0,-6 7 0,-1 10 0,-5 9-88,-1 9-371,0 3-284,-17-2-637,-8 13 0,-10 2 0,-6 1 0</inkml:trace>
  <inkml:trace contextRef="#ctx0" brushRef="#br0" timeOffset="99417.6864">6010 7098 5823,'0'-8'225,"0"0"21,0 0 1,1 0 0,-1 4-1,2 3 1,1 1 0,1 10-1,-2 12 1,-1 14-100,-1 17-124,2 15-23,-4 9 0,2 2 0,0 3 0,0-5 0,0-3 0,0-5 0,0-8-184,2-6-145,2-9-225,4-17-220,-2-13-496,-1-4 0,-1-11 0</inkml:trace>
  <inkml:trace contextRef="#ctx0" brushRef="#br0" timeOffset="99861.7117">5915 7413 5599,'6'-39'142,"7"-10"25,14-13 62,15-9 43,12 11 0,14 16-1,6 9-6,0 13-16,-5 11-23,-5 11-138,-17 11-40,-15 12-47,-19 13-75,-16 8-70,-18 10-2,-19 3 14,-11-2 13,-9-1 32,-5-6 31,8-8 23,9-8 58,15-11 79,15-5 13,13-7 27,5-4 2,5-2-14,6 0-6,9 2-16,4 4-8,11 3-13,3 6-31,-1 7-58,0 7 0,-2 5 0,-2 8 0,1 5 0,-1-1 0,-1 3-154,-1-2-239,6-8-345,1-13-643,-6-4 0,-3-13 0,-2-13 0</inkml:trace>
  <inkml:trace contextRef="#ctx0" brushRef="#br0" timeOffset="100362.7404">7050 7449 6118,'-8'-9'125,"-3"-2"81,-5 2 12,-3-3 1,2 7-1,1 2 0,1 1 1,-5 3-1,-4 4 0,0 6-110,-3 3-14,3 2-82,8 3-12,7 0 0,5-1 0,1-2 0,3 3 0,1-3 0,5 2 0,7-1 0,6 0 0,8 2 0,10 0 0,4 0 0,8 1 0,5-1 0,-4 1 0,-6-2 0,-10-1 0,-12-3-2,-15 2 2,-8-1 0,-14 1 0,-11 1 0,-13 3 0,-10-1 0,-9 0 0,1-3 0,5 0 0,7-4-35,10 0-224,12-5-289,12-12-921,5 3 0,9-5 0,8-9 0</inkml:trace>
  <inkml:trace contextRef="#ctx0" brushRef="#br0" timeOffset="100656.7573">7556 7417 8191,'9'-3'0,"8"-3"0,8-2 0,6 1 0,3 3 0,3 4-60,0-3-271,0 6-286,-4-6-819,-8 7 0,-12 1 0,-8 4 0</inkml:trace>
  <inkml:trace contextRef="#ctx0" brushRef="#br0" timeOffset="100847.7681">7670 7653 4237,'0'7'359,"3"-1"56,2 2 0,3 1-1,5 3 1,8-5 0,5 1-112,8 0-340,27-16-1350,-21 9 0,-2-1 0,-5-5 0</inkml:trace>
  <inkml:trace contextRef="#ctx0" brushRef="#br0" timeOffset="102313.8521">8944 7057 2032,'0'0'173,"0"0"30,0 0 45,1-3 60,-2 0 39,1-1 27,0-1 22,-2 1 30,1-1 83,-2 0-62,2 1 10,-1 1-30,2 0-45,0 2-60,0-1-40,0 5-25,0 6-23,0 14-30,0 13-84,0 12-77,0 13-43,3 8 0,0 0 0,1-2 0,2-3 0,1-9 0,1-4 0,1-10 0,-3-7 0,0-8 0,0-4-208,-2-4-237,9-12-363,-7-3-538,-2-5 0,-1-12 0</inkml:trace>
  <inkml:trace contextRef="#ctx0" brushRef="#br0" timeOffset="102647.8712">9520 6852 8191,'0'-2'0,"1"1"0,2 5 0,4 10 0,2 11 0,4 21 0,2 16 0,2 13 0,-1 4 0,1 3 0,-2-7 0,-1-5 0,-4-6 0,-4-8-105,-3-5-217,1-11-180,2-15-281,-3-13-512,0-6 0,5-13 0,2-17 0</inkml:trace>
  <inkml:trace contextRef="#ctx0" brushRef="#br0" timeOffset="103034.8933">9856 7028 6863,'2'-17'148,"1"0"-1,-1 1 1,3-2-1,-1 12 1,-1 6-1,0 9 1,-1 6-1,-2 6 1,-3 8-148,-6 5 0,-10-1 0,-4 1 0,-12 0 0,-2-5 0,2-1 0,8-3 0,9-6 0,10-4 0,5 1 0,10 0 0,9 2 0,8 3 0,11-1 0,14 0 0,9-2 0,0-1 0,1-4-120,6 2-241,3-1-375,-9-8-658,-8 3 0,-8-6 0,-13-5 0</inkml:trace>
  <inkml:trace contextRef="#ctx0" brushRef="#br0" timeOffset="103657.9289">10395 7349 8191,'4'-4'0,"0"-3"0,5 0 0,4 0 0,6 3 0,5-1 0,4 1 0,4 1 0,1 1 0,-1-1 0,-5 2 0,-4-2 0,-8-2 0,-5-2 0,-3-4 0,-6-4 0,1-6 0,-4-9 0,-5-9 0,-1-4 0,-3-8 0,0-2 0,4-1 0,4 3 0,1 2 0,5 4 0,3 6 0,5 6 0,4 8 0,12 5 0,7 7 0,9 4 0,3 5 0,6 1 0,-2 8 0,-5 5 0,-8 7 0,-9 5 0,-12 11 0,-10 5 0,-5 7 0,-4-2 0,-1 3 0,1-2 0,2-3 0,-2-5 0,2 0 0,9-5 0,7-1 0,9-5 0,11-3 0,11-10 0,5-2 0,3-6 0,0-4 0,-2 0 0,-9-1 0,-10-2 0,-11 3 0,-13-1-66,-6 1-362,-3-5-386,-15 5-562,-9-2 0,-5 5 0,-12 1 0</inkml:trace>
  <inkml:trace contextRef="#ctx0" brushRef="#br0" timeOffset="105467.0324">6280 9099 4796,'0'-9'70,"-2"-1"45,1-1 102,1-2 73,0 8-5,0 3-62,0-1-19,0 8 5,3 8 14,0 11-54,1 14 6,4 17-25,1 11-84,3 6-58,0 3 8,2 0 67,-1-6 27,1-6-6,-3-10-2,-3-10-37,-1-7-173,-2-6-161,-2-7-223,1-16-870,-7 1 0,-1-8 0,-15-15 0</inkml:trace>
  <inkml:trace contextRef="#ctx0" brushRef="#br0" timeOffset="105898.0571">6159 9281 4966,'0'-51'358,"3"-10"0,8-14 1,9-6-1,11 21 0,8 15 1,11 11-1,6 7 0,4 13 1,0 10-359,-5 13 0,-11 13 0,-16 11 0,-16 9-92,-12 12-119,-12-1-3,-14-1-1,-11-3-5,-8-6 4,-6-6-3,3-7-5,7-5 9,11-8 8,13-5 87,11-2 113,4-1 9,11-1 79,8 4 69,9 5 30,7 5 12,11 4 27,5 6-6,-1 6-6,-1 4 4,2 3 7,-3 2-16,-5-4-248,1 0-215,-5-6-328,-4-15-813,-5-8 0,-7-7 0</inkml:trace>
  <inkml:trace contextRef="#ctx0" brushRef="#br0" timeOffset="106277.0787">6956 9249 8191,'0'-5'0,"0"2"0,1 2 0,2-1 0,7 11 0,0 13 0,6 12 0,3 11 0,2 10 0,-1 5 0,0 0 0,0-2 0,-3-3 0,-3-6 0,-2-6 0,-1-5 0,1-6 0,3-8 0,9-8 0,8-7 0,7-7 0,3-2 0,0-5 0,-4 1 0,-6-4 0,-8 4-10,-6-2-171,-7 2-131,-3 3-193,1-6-309,-9-9-459,-5 12 0,-2-4 0,-4-5 0</inkml:trace>
  <inkml:trace contextRef="#ctx0" brushRef="#br0" timeOffset="106589.0964">7738 9382 6204,'2'-4'221,"4"-5"0,9 0-1,9 0 1,10 1 0,8 4-1,7 1-82,-1 3-279,8 0-376,-3 0-884,-21 3 0,-13-2 0,-8 3 0</inkml:trace>
  <inkml:trace contextRef="#ctx0" brushRef="#br0" timeOffset="106788.108">7919 9603 4017,'3'4'307,"2"-1"117,10-1 12,5 1 1,6-2-1,9-2 0,2-1-235,-1 2-243,-1-10-1288,-11-8 0,-10 9 0,-7-2 0</inkml:trace>
  <inkml:trace contextRef="#ctx0" brushRef="#br0" timeOffset="108225.1902">9063 8877 4334,'2'-8'148,"-2"2"43,1-2 83,1 0 32,-1 4-37,2 4-20,3 2 47,6 13 37,5 11 62,3 18-97,6 19-51,-3 14-42,-1 8-84,-1 4-31,0-5 36,-2-3 21,-1-13-48,-5-8-36,-2-9-156,-6-12-232,8-10-380,-8-18-708,-2-6 0,-1-12 0,4-16 0</inkml:trace>
  <inkml:trace contextRef="#ctx0" brushRef="#br0" timeOffset="108517.2069">9762 8773 6928,'0'-5'30,"0"4"16,0 2 87,5 11 0,2 13-1,6 17 1,9 12 0,5 13 0,0 7-1,-1 5-63,-7 1 34,-3-5-17,-6-8-199,-4-5-260,13-16-395,-10-11-619,-3-13 0,0-13 0,0-12 0</inkml:trace>
  <inkml:trace contextRef="#ctx0" brushRef="#br0" timeOffset="108850.2259">10170 8844 8191,'0'-5'0,"0"-1"0,0 4 0,-2-3 0,-2 8 0,-10 11 0,-8 5 0,-10 8 0,-10 6 0,5 6 0,2 0 0,10 0 0,12-5 0,8 0 0,10-1 0,10-4 0,11 1 0,8-4 0,12-2 0,5-4-113,6 3-251,3-5-317,-5-12-725,-9 2 0,-7-8 0,-7-5 0</inkml:trace>
  <inkml:trace contextRef="#ctx0" brushRef="#br0" timeOffset="109487.2624">10747 9174 5564,'7'-7'277,"3"2"0,2-2 2,1 0-1,-2 3 0,4 3 0,4 0 0,4 1 0,2 0 0,1 0-152,-2 0-126,-8 0 0,-9 0 0,-4 0 0,-5-2 0,-3-3 0,-7-6 0,-1-6 0,-8-8 0,-5-8 0,2-9 0,3-6 0,4-8 0,9-4 0,5-3 0,3 0 0,6 2 0,10 9 0,7 9 0,12 8 0,8 10 0,10 9 0,4 7 0,-2 5 0,0 10 0,-5 6 0,-8 9 0,-9 10 0,-5 7 0,-10 5 0,-9 7 0,-5-3 0,-2 1 0,-2-1 0,-2-5 0,2-3 0,2-6 0,-1-5 0,8-4 0,5-4 0,9-2 0,9-1 0,6-5 0,5-4 0,5-1 0,-1-3 0,-3-3 0,-4-1 0,-11 0 0,-12 0-346,3 0-382,-14-7-695,-12 7 0,-8 0 0,-3-3 0</inkml:trace>
  <inkml:trace contextRef="#ctx0" brushRef="#br0" timeOffset="111841.397">6274 11134 4722,'0'-6'96,"0"0"55,0-1 100,0-1 61,2 2 20,0 1 2,7-1 8,7-1 11,9 2 0,11-2-63,6 0-32,7-4-57,3 1-121,0-1-79,-5 2-45,-6 3-14,-11 2-19,-7 2-34,-8 2-12,-7 3-1,-4 4-1,-2 1 4,-2 7 25,0 6 49,-3 6 53,-4 3 38,-6 2 44,-7 8 23,-9 5 12,-4 6 1,-3 6 1,1 3-3,4-2-5,9 0-29,8-4-28,6-3-27,7-6-33,1-2 0,6-5 0,6-7 0,7-6 0,7-5 0,13-6 0,3-5 0,7-7 0,2 0 0,0-5 0,-2 0-5,-2-2-135,-4-1-124,-7-2-125,-9-2-129,1-3-257,-18-3-445,-7 5 0,-5-4 0</inkml:trace>
  <inkml:trace contextRef="#ctx0" brushRef="#br0" timeOffset="112110.4122">6253 11546 6112,'0'-3'55,"0"0"9,8-1 13,14-3 1,17 1-5,13-2-124,16 2-275,30-16-890,-27 13 0,-6 0 0,-8-2 0</inkml:trace>
  <inkml:trace contextRef="#ctx0" brushRef="#br0" timeOffset="112592.4399">7224 11388 4975,'9'-9'27,"10"-1"18,5-3 12,8-2 7,3 2-4,-1 3 2,-3 5-2,-5 2-4,-6 3 4,-7 4-2,-7 7-5,-3 4-14,-2 9-9,-1 5 6,-1 5 28,-2 4 62,-2 0 78,1 1 58,-2-3 1,2-1-14,1-4-6,2-2-4,2-1-4,5-3-10,5-4-27,2 0-63,10-6-75,5-4-54,1-4-104,1-3-154,3-4-151,2 1-256,8-10-696,-16 3 0,-9-3 0,-7-4 0</inkml:trace>
  <inkml:trace contextRef="#ctx0" brushRef="#br0" timeOffset="112815.4527">7370 11665 4377,'0'-1'86,"7"-2"38,12-2 57,8-4 87,9-1 37,11-2 1,-1 1-105,0 2-105,-1 2-142,0-1-353,-9-20-700,-7 21 0,-6-5 0,-3-2 0</inkml:trace>
  <inkml:trace contextRef="#ctx0" brushRef="#br0" timeOffset="113136.4711">8027 11301 5344,'0'-3'284,"0"2"11,0 0-1,6-2 0,2-1 1,7 0-1,8 1 0,7-1 0,4 2 1,2 1-275,2-2-446,4-4-1089,-8 6 0,-10-1 0,-9 0 0</inkml:trace>
  <inkml:trace contextRef="#ctx0" brushRef="#br0" timeOffset="113357.4837">8160 11533 5695,'0'0'151,"6"0"82,7 0 13,10 0 4,9 0-51,8-3-191,0 2-212,2-11-1111,-11 9 0,-8-1 0,-8-1 0</inkml:trace>
  <inkml:trace contextRef="#ctx0" brushRef="#br0" timeOffset="114299.5376">9230 10944 4457,'-8'-2'91,"-3"-1"49,-4 2 98,-3 3 141,2 12 0,0 9 0,1 8 0,3 14 0,4 7 1,7 4-59,-1 2-33,8-1-48,7-5-99,8-7-141,7-8 0,14-8 0,7-13 0,8-8 0,3-8 0,1-9 0,-2-13 0,-10-6 0,-10-8 0,-14-7 0,-15-4 0,-12-2 0,-18 0 0,-16-1 0,-13 2 0,-9 5 0,-6 7 0,4 10 0,4 9-243,14 11-391,12-5-828,12 11 0,12 4 0,18-1 0</inkml:trace>
  <inkml:trace contextRef="#ctx0" brushRef="#br0" timeOffset="115045.5803">10062 11244 5358,'15'-1'32,"11"0"46,12-1 112,12 0 55,8 2 14,0-5 11,-3 2 5,-3 2 3,-13-2 3,-10 0-10,-12 1-24,-11-1-73,-8-1-161,-8-3-77,-9-3-7,-8-5-12,-5-6 1,-6-5 7,4-5-5,2-8 7,7-3 6,8-5 31,11-5 12,5-3-3,7 2-4,10 4 2,1 7 0,8 6 9,5 12 58,6 4 0,1 8 17,4 7 11,-1 3 40,-2 5 20,-1 11-3,-5 7-6,-8 8-2,-6 13-17,-4 6-53,-8 8-11,-3-1-17,-1-2-13,0-3-4,1-6 4,3-7 0,1-8 6,0-4-4,4-6-3,4-5-3,9-4 2,12-3-2,11-2 0,13-3 0,6-2 0,3-2 0,-7 0 0,-9-1 0,-15 0 0,-16 0 0,-11 0 0,-8 2-82,-4 0-279,5-1-1188,-13 2 0,-6 0 0,-3-1 0</inkml:trace>
  <inkml:trace contextRef="#ctx0" brushRef="#br0" timeOffset="140476.0348">4689 11668 2420,'-6'-1'105,"0"-1"42,-1 2 42,0-1 49,1 1 40,3-3 36,1 2 26,2-2 20,-2 2 15,2 0-81,2 1-54,3 0-32,11 0-40,13 0-50,13-2-36,20 0-30,14-5-26,6 2-20,-2-5-40,-2 0-32,-12 4 5,-11 1-39,-17 4-43,-12 1-52,-16 0-28,-6 0-21,-4 0-7,-2 0-64,-1 0-107,4-3-86,-5 0-171,-2 3 0,4-3 0,-9 3 0</inkml:trace>
  <inkml:trace contextRef="#ctx0" brushRef="#br0" timeOffset="141038.067">5129 11468 1981,'0'-5'24,"0"0"45,0 1 56,2-3 34,-2 6 20,0 0 8,0-1 3,1 1 0,2-1 4,6 2-3,8 2-3,9 3-50,9 5-68,2 2-43,3 6-22,-2 1-11,-3 1-5,-6 1-2,-5-2-14,-3-1-23,-9-4-20,-3 2 2,-6-2 14,-1-2 15,-7 0 17,-7 1 22,-6 1 9,-7 1 7,-5 1 8,3 2 2,6 1-66,11-3-216,6-7-411,4 2 0,1-1 0,2-2 0</inkml:trace>
  <inkml:trace contextRef="#ctx0" brushRef="#br0" timeOffset="198255.3394">17423 3592 2700,'-4'-3'124,"-2"2"34,-2-2 35,-3-2 23,5 0 15,-1 3 6,2-1 4,3 1 6,1 1 12,1 1-67,0-1-16,1 1-22,2 0-40,13 0-16,17 0-10,26 0-2,34-2-5,31 1-1,30-3-8,22 0-7,11-5-9,2 0 30,-9-2 1,-14 2 58,-25-1 2,-26 2 4,-28 2 2,-28 2-32,-25 3-17,-18 0-16,-11 1-66,-4-2-114,-4 4-86,-1-2-286,2-9-783,-13 6 0,-7 1 0,-3-5 0</inkml:trace>
  <inkml:trace contextRef="#ctx0" brushRef="#br0" timeOffset="200216.4516">19188 3292 3916,'0'-6'101,"0"-5"66,-2-1 67,2-1 82,0 5-5,0 3-51,0 3-19,0 6 2,4 7 6,5 14-51,4 13-33,3 16-66,3 13-57,-2 1-79,-4 0 5,-3-7 57,0-12 21,-3-11 12,1-11 38,-4-13 47,4-9-4,3-10-4,2-15-12,4-14 9,2-12 6,-2-12-8,2-6 3,-5 0-2,2 7-43,-1 8-51,-2 7-9,-3 13 4,-3 7 2,0 10-12,3 6-7,6 5 4,12 10-5,6 11-14,10 9 0,1 10 0,2 12 0,-4 5 0,-2-4 0,-8-1 0,-3-7 0,-9-8 0,-4-11 0,-5-8 0,-3-12 0,2-5 0,2-13 0,5-14 0,2-13 0,1-9 0,0-11 0,0 2 0,-2 3 0,-2 7 0,-6 10 0,-1 10 0,-4 10 0,-1 9 0,-1 4 0,6 5 0,9 11 0,5 10 0,7 12 0,5 13 0,3 8 0,-2 4 0,-2-2 0,-3-9 0,-5-9 0,-5-10 0,-1-12 0,2-10 0,0-9 0,6-16-33,2-13-13,-5-7-3,-2-12 2,-1-4 5,-8 4 8,-2 3 20,-3 8 14,-4 11 0,-1 9-3,0 8 5,1 8 9,7 7 2,7 8-1,4 9-6,8 10-10,3 9-16,-1 5-14,1 3 2,-2-4 8,2-3 35,-5-7-3,0-9 20,-2-9 2,-2-7-6,0-15-20,-2-11 1,-2-14 11,-4-9 3,-3-6-10,-2-1 10,-1 5 8,-6 8-18,-1 7-5,-2 10 9,-1 8 21,1 5-6,0 5-10,5 5-4,5 10 4,6 9-18,4 10 0,6 13 0,3 2 0,0 2 0,-3-7 0,-5-2 0,-4-9 0,-7-8 0,-1-7 0,-5-2 0,-3-5 0,-1-6 0,-1-1 0,-2-1 0,0-3 0,0 0 0,0 0 0,0 0 0,0 0 0,1 0 0,-1 0 0,3 0 0,4 0 0,9-1 0,16-2 0,20 0 0,20-1 0,26 0 0,29 1 0,23 2 0,21 1 0,25 0 0,15 0 0,7 0 0,0 0 0,-10 0 0,-22 0 0,-24 0 0,-31 0 0,-30 0 0,-28 0 0,-26 0 0,-21 0 0,-14 0 0,-9 0 0,-6 0-230,0 1-405,-9-2-830,2 2 0,-3 1 0,7-9 0</inkml:trace>
  <inkml:trace contextRef="#ctx0" brushRef="#br0" timeOffset="202609.5887">23940 3835 1213,'-1'-1'11,"-3"-3"15,0 3 16,2-2 22,1 3 22,1 0 36,0 0 36,1 0 41,-1 0 38,0 0 23,0 0-12,0 0-14,0 0-14,0 0-24,0 0-25,0 0-37,0 0-36,0 0-36,0 0-37,0 0-14,0 0-4,0 0 0,0 0-3,0 0-2,0 0-3,0 0-5,0 0-5,0 0-4,0 3-5,0 3 1,0 5-2,2 2 1,-2 8 6,0 3 4,0 7 2,1 6 7,-1 4 7,0 5-1,0 4 9,0 1-1,1 5 5,-1 0-7,4 2 1,1-2 7,2-1 18,3 0 41,3-3 10,0-1 3,4-3-3,-3 1-2,1-2 1,-3 2 9,-2 4 0,0 4-2,-3 0-14,-1 1-39,3-1-14,-1-3 4,4-3 4,0-2 10,3 0-6,3-3 2,-2 1 3,1-2 5,-4-2 3,1 1-3,-5-1-3,-2-2-7,1-2-7,-1-1-7,-2-1 4,3-1 1,-4 1-8,2-2-11,-2-4 5,2-1 6,-3-6 7,0 0 4,0-4 1,-2-4-1,2-1-3,0-3-6,-3 0 2,1 0 3,1 1 0,1-3 1,-2 1 4,3-3 4,-2-2 2,-1-3 4,-1 0 7,2-1-34,-2-1-103,0-1-221,0-13-805,-2 10 0,-5-3 0,-6-5 0</inkml:trace>
  <inkml:trace contextRef="#ctx0" brushRef="#br0" timeOffset="203024.6124">22917 6064 3054,'-2'3'72,"2"0"-22,5-1 32,13 4 54,27 0 104,32 0 33,31-2 35,39 1 135,26-5 79,20 3-82,12-2 10,4-1 21,-3 0-31,-11 1-53,-22-1-105,-25 0-34,-32 0-34,-33 0-135,-27 0-79,-22 0-79,-20 2-148,-10 0-76,-8 1-71,-9-1-123,-8 1-142,0-5-575,-22 2 0,-3 2 0,-5-2 0</inkml:trace>
  <inkml:trace contextRef="#ctx0" brushRef="#br0" timeOffset="203495.6393">24169 6199 1372,'4'-7'-33,"4"-2"16,3 0 80,2 0 101,4 6 83,-1 0 55,-3 1 44,-4-2 20,-4-1 16,-3 2 51,-2 3-6,-4 0-15,-10 6-67,-12 10-81,-14 15-54,-21 17-25,-18 21 89,-18 18 0,-8 13-10,-5 9-12,0 1 5,12-2-2,17-8-12,18-11-14,15-12-101,14-15-192,15-12-290,10-15-217,9-21-202,23-10-403,-6-12 0,6-20 0,5-17 0</inkml:trace>
  <inkml:trace contextRef="#ctx0" brushRef="#br0" timeOffset="204480.6957">24311 6120 5914,'2'-7'30,"-2"0"60,0 0 57,1 2 2,1 2-58,1 2-4,3 7 13,8 9 49,9 12 30,10 10 1,12 20 3,10 9-43,10 14-57,6 5-3,7 8 60,4 3 2,-1-1-12,-2-5-48,-8-3-32,-9-9-22,-9-10-11,-13-9-17,-13-11 0,-7-10 0,-10-10 0,-5-7 0,-4-7 0,-1-6 0,0-4 0,0-3 0,-1-1 0,-4 0 0,-4 0 0,-2 1 0,-5 1 0,-3-1 0,-1 3 0,-3 0 0,-4 0 0,-8 0 0,-9 0 0,-8 2 0,-10-2 0,-11 0 0,-13 0 0,-6 1 0,-6-3 0,-4 0 0,-1 3 0,2-1 0,4 2 0,3-1 0,3 2 0,5-2 0,4 2 0,5-2 0,6 1 0,6-2 0,12 2 0,5-2 0,9-2 0,7 1 0,2 0 0,0-2 0,2 1 0,-2-2 0,-2 3 0,-1-3 0,1 0 0,0-3 0,4 3 0,3 0 0,5 0-5,5 0-185,9 0-227,4 0-280,10-9-104,9-3-415,4 2 0,6-9 0,18-6 0</inkml:trace>
  <inkml:trace contextRef="#ctx0" brushRef="#br0" timeOffset="205268.7407">24218 7520 4585,'0'-3'79,"0"1"5,0-1 11,0 2-2,0 0 18,0 2 22,0 4 12,0 6 8,0 10 56,0 10-68,0 17-2,0 14 9,0 10 0,0 16 25,0 10-33,1 8 15,-1 9 3,2 3-14,0-1 1,1-2 4,2-1 2,-1-7-16,2-6-8,-4-1-26,1-4 16,-1-1-36,-1-6-16,-1-2 7,2-7-57,-2-7-15,0-3 0,1-6 0,1-7 0,1-5 0,0-10 0,0-7-212,1-11-261,13-22-1028,-10 0 0,-1-16 0,1-18 0</inkml:trace>
  <inkml:trace contextRef="#ctx0" brushRef="#br0" timeOffset="206906.8342">17898 10230 3118,'0'0'222,"0"0"43,1 0 22,1 0 15,2 0 29,5 0 56,8 0 37,5 0 22,14 0 13,7 0-153,11 0-53,9 0-46,10 0-16,4 0-18,3 0-26,2-2-70,2 1-28,3 0-21,3-1-10,6 0-8,5 2-3,9 0 8,2 0 31,4-6 2,1 0-3,0 0 13,0-3-7,-1 3-2,-5 2-2,-3 1 1,-4 2-7,-2 1-5,-1-2-36,2 1 0,6-1 0,7 2 0,2-3 0,-1-1 0,3 3 0,1-3 0,5 1 0,4 3 0,7-2 0,2 2 0,3-3 0,-1-1 0,2-4 0,-4 4 0,-7-4 0,-11 1 0,-7 1 0,-11-2 0,-8-2 0,3 2 0,2 1 0,0-3 0,3 2 0,6-3 0,3 2 0,2-1 0,8 0 0,2 1 0,0 4 0,2-3 0,1 3 0,-3-2 0,-4 0 0,-3-1 0,-5 1 0,-8 2 0,-7-1 0,-6-2 0,-3-2 0,-3-2 0,5-3 0,1-1 0,10-1 0,5-1 0,0 0 0,1 3 0,-3 1 0,-7 0 0,-5 3 0,4 4 0,4-2 0,-1 1 0,-3 4 0,-6-1 0,-12 2 0,-15 0 0,-8 0 0,-7 2 0,-1-1 0,0-1 0,-1 1 0,-4-2 0,-1 0 0,-9 1 0,-6 0 0,-8 0 0,-13 1 0,-2 1 0,-7-1-340,-6-4-385,-19-10-700,-10-1 0,-16-5 0,-16-8 0</inkml:trace>
  <inkml:trace contextRef="#ctx0" brushRef="#br0" timeOffset="210074.0156">17208 3702 2131,'0'-2'99,"0"-2"60,0-1 64,0-2 67,0-1 35,1-1 21,1 1 13,1-1 14,-2 2 8,1-1-51,-2 4-32,1 0-54,-2 1-62,2 0-68,-1 3-39,0 0-26,0 0-17,0 0-15,2 3-10,-1 7-1,1 8-6,3 14-4,2 11 17,2 18 12,3 15 13,1 19 26,0 12 1,1 9-8,2 2 2,1 3 6,-1-6 19,-1 0 16,-2 0 6,-5-1-6,-2-1 64,-5-2-11,2-1 3,-3-7 10,0-4-2,3-7-12,3-14-22,4-8-17,0-13-25,5-10-5,2-11-73,-1-8-10,1-7 0,-1-7 0,-6-4 0,0-4-8,0-3-207,-4 0-206,1-6-370,-4-4-560,-6 2 0,-2-4 0,-7-6 0</inkml:trace>
  <inkml:trace contextRef="#ctx0" brushRef="#br0" timeOffset="210561.0435">16262 6021 4994,'-24'0'117,"-1"0"67,2 0 67,6 0 78,37 3 0,35-2 0,40 2 0,42 3 0,38 1 1,29-2-96,19-1-22,1 1-66,-7-5-68,-15 0-78,-33 0 0,-36 0 0,-45-1 0,-39 0 0,-30 1 0,-30-1-206,-13 1-483,-21-6-770,-12 8 0,-7-2 0,3 0 0</inkml:trace>
  <inkml:trace contextRef="#ctx0" brushRef="#br0" timeOffset="211588.1022">17391 6721 1453,'-7'0'204,"-7"0"66,-2 0 93,-7-1 70,0-4 49,5 1 107,3 1 51,3-2 22,7 2-8,5 2-104,9 1-66,10 0-67,15 0-92,13 0-71,17 0-48,6 0-108,-1 0-50,-7 0-23,-10 0 9,-18 0-34,-15 0-41,-11 0-233,-7 0-158,-1 0-351,-14-15-549,-2 17 0,-4-1 0,-9 0 0</inkml:trace>
  <inkml:trace contextRef="#ctx0" brushRef="#br0" timeOffset="211964.1237">16639 7245 2980,'-32'3'151,"-7"-1"65,-1 2 67,1-1 61,30 0 33,9-3 81,23 4 71,28 2 1,31 3-1,34 0-83,35-1-68,27-4-65,17-2-66,8-2-61,-5-2-34,-9-2-80,-24 0-72,-33-1 0,-37 0 0,-32-1-70,-37 5-264,-16 0-385,-27-6-694,-26 7 0,-14-2 0,-9 2 0</inkml:trace>
  <inkml:trace contextRef="#ctx0" brushRef="#br0" timeOffset="212344.1454">17320 7725 3126,'-15'3'231,"-5"-2"46,-1 2 88,1-3 120,16 3 33,2-6 1,13 3 0,15 0-1,16 4 1,17-4-122,18 0-110,7 0-46,-7 0-86,-7 0-121,-16-1-34,-17 1 0,-19 0-210,-11 0-279,-7-10-1009,-16 11 0,-7-2 0,-4-2 0</inkml:trace>
  <inkml:trace contextRef="#ctx0" brushRef="#br0" timeOffset="213614.2181">17595 7925 2026,'-3'4'182,"-3"-1"56,4 1 87,-1-1 70,1-4 91,2 1 38,2 0 16,-2 1 18,0 5 22,1 6-129,3 6-14,2 13-44,1 10-88,2 9-69,1 13-92,3 9-39,2 9-13,-1 3-20,1 1-23,2 3-8,-3-2-29,3-3-12,0-3 0,-3 0 0,-4-5 0,0-5 0,-3 0 0,0-7 0,1-3 0,-1-4 0,1-3 0,-2-5 0,2-4 0,-2-4 0,2-3 0,-2-3 0,0-1 0,-1-3 0,1 1 0,0-1 0,-2-1 0,-1-2 0,-2 1 0,-1-4 0,0 1 0,2-2 0,-2-1 0,0 0 0,0 0 0,1 1 0,2-1 0,-1 2 0,2-3 0,2 0 0,-1-3 0,-2-2 0,0-2 0,0 0 0,0-1 0,0-2 0,2 0 0,-1 0 0,1-3 0,0-1 0,-4-1 0,2-1 0,-1-1 0,-1-1 0,1 2 0,0-1 0,1 0 0,0 1 0,0-1 0,1 3 0,-2-5 0,-1 2 0,1-1 0,-2-2 0,0 2-207,11-3-1389,-12 0 0,-1-10 0,-1-8 0</inkml:trace>
  <inkml:trace contextRef="#ctx0" brushRef="#br0" timeOffset="215003.2975">25186 6099 1720,'-1'0'130,"-1"0"54,-2 0 44,2 1 46,2-1 44,-2 0 37,1 0 40,1 0 34,0 0 18,0 0-43,-2 0-25,1 0-27,-1 0-22,2 0-12,-1-1 18,1 1-37,0-3-40,3-3-33,5-5-19,10-1-28,8-7-34,7-5-27,6-5-22,7-2-33,-3 1-63,2 0 0,-6 3 0,-7 2 0,-9 6 0,-12 6 0,-6 4 0,-2 4-144,-5 3-281,5 2-1099,-19 2 0,-10 1 0,-14-1 0</inkml:trace>
  <inkml:trace contextRef="#ctx0" brushRef="#br0" timeOffset="215957.3521">22866 6072 1136,'0'0'244,"0"1"70,0-1 89,2 0 57,-2-6 33,0 6 41,0-4 82,0 1 90,0 0 15,0 0-163,-2 2-80,-1 1-71,1 0-87,-7 2-59,-7 8-32,-4 7-41,-5 9-81,-5 6-91,-1 6-16,4-2 0,1-1 0,5-6 0,5-3 0,3-6 0,7-6 0,2-6 0,2-2 0,2-3-220,2 0-415,-1-11-832,0 1 0,2-8 0,2-9 0</inkml:trace>
  <inkml:trace contextRef="#ctx0" brushRef="#br0" timeOffset="225505.8982">24063 3673 2618,'0'-1'32,"-1"1"52,1 0 41,-2-1 14,1 2 2,1-2 1,0 1 4,0 0 10,0 0 5,0 0-20,0 0-23,0 0-53,0 0-44,0 0-14,0 0-1,0 0 14,0 0 48,4 0 21,5 0 7,8 0 13,5 0 9,10 0 4,5 0 1,5 0 1,4 0-1,9 0-14,6 0-45,9 0-33,10 0-12,12 0 9,12-1 9,8-2 1,6 3-2,5 0 0,6-3 0,1 3-1,2 0-9,-2 0 3,-2 0 4,-7 0-19,-8 0-5,-6 0 7,-9 0 3,-11 0 1,-12 0-1,-6 0 1,-7 0 3,0 0 2,5 0-6,4 0 1,5 0-9,9 0-9,7 0 8,5 0 14,7 0 14,12 0 26,2 0 6,2 0-5,3 0 2,-3 0 10,-5 0 29,-5 0 16,-2 0 24,-7 0 10,-5 0-3,-3-1-20,-4-2 3,-1-2 4,0 0 5,-2-2-21,-4 1-25,-3 0-21,-8-1-32,-4 4-23,-2-2-19,-1 2-12,-1 2-2,4-1-4,-3 2 0,-5 0 13,-6 0 2,-7 0 1,-4-1-1,-1 1-2,3 0 0,3 0 5,6 0-5,0 0 8,0 0-7,-5 0 2,-5 0-2,-10 0 5,-4 0 1,-6 0 5,-1 0 8,0 0 2,-1 0 8,-2 0-1,0 0 5,-6-3-4,-3 3-2,-6-1 0,-1 0-2,-3 1-4,0-2-2,0 2-1,0 0-9,0 0-6,0 0-3,0 0 0,0 0 0,0 3 0,0 4 0,0 5 0,2 5 0,1 9 0,0 3-10,1 9-1,3 5-5,0 3 5,-1 8 5,1 3 6,3 5 0,0 2 0,1 3 0,0 3 0,-4-3 10,-1 1 1,-3 0 5,-2-2-5,1-3-5,-2 4-6,0-6 0,0-4 0,-2-5 0,1-3 0,0-7 0,-2-5 0,1-1 0,2-5 0,0-4 0,0-1 0,2-4 0,-2-4 0,0-4 0,0-2 0,1 0 0,-1-6 0,0 0 0,2 1 0,-1-2 0,0 0-3,2-2-95,2 1-124,0-3-168,5 1-337,5-9-623,-1 4 0,0-5 0,-3-1 0</inkml:trace>
  <inkml:trace contextRef="#ctx0" brushRef="#br0" timeOffset="228122.0479">29857 5109 1042,'3'2'62,"6"2"22,11 5 66,10 5 58,9 2 50,13 2 53,7 0 40,5 0 40,-1-1 21,1 3-14,-8-4-37,-14 0-22,-12-2-75,-14-2-71,-10-1-56,-9-2-42,-16 2-27,-12-3-86,-14 4-59,-13 2-20,-4 0-14,-3 1 8,7-1 10,3-1 14,8-1 11,3 2-14,11 0-13,12-1 36,12 4 30,6 0 19,16 2 22,13 3 15,10 3 30,12 1 25,11-2 20,-1 1 5,-2-2 3,-4 0 11,-10-2 8,-8-1-8,-12-1-16,-9-1-24,-7-3-37,-7-3-21,-14-1-17,-7-1 2,-8 1-4,-10-1 0,-5 4 0,-4 1 3,3 2 6,1 0 4,7 1 1,8 0-5,7-1-9,11-1-8,8-1 11,4 4 21,7-2 14,12 3 7,6-1 10,8 1 10,9 1 29,3-1 48,1-1 35,-1 1 20,-2 1-4,-6-2-23,-8 2-20,-10-3-10,-9-3-8,-7 2 1,-7-3-11,-14 1-30,-13 3-31,-11 3-19,-13-2-8,-9 3 2,-1-1 19,5-2-10,2-1 1,7 3-11,14-1-16,9-2-28,12 3-16,9-2 18,9-2 17,12 2 6,12 2-4,15 2 11,12 1 0,13 0 3,7-1-2,6 2 12,-1 0 15,-4-3-17,-9 1-15,-11 1-7,-17-4-9,-16-1-1,-12-1-4,-18 0-2,-17-3 0,-16 5 0,-11-1 0,-12 2 0,-4 2 0,1 1 0,7 4 0,8-1 0,8 2 0,13-4 0,12-1 0,10-5 0,7-1 0,6-4 0,7-2 0,7 2 0,6 1 0,2 1 0,4-1 0,-5 3 0,-2-1 0,-7 1 0,-3 4 0,-6 2 0,-1 6 0,-5 3 0,0 6 0,0 5 0,0 8 0,0 4 0,0 6 0,0 5 0,0 1 0,-2 2 0,-2 0 0,-4 2 0,0-4 0,-2-2 0,1-6 0,2-3 0,1-5 0,2 4 0,1-5 0,2 1 0,1-3 0,-2 0 0,1-3 0,-1-5 0,1-2 0,-1-1 0,1-3 0,-1-2 0,1 0 0,1-3 0,0 0 0,0-3 0,0 0 0,0-2 0,0-1 0,0 1 0,0 0 0,0-2 0,0 1 0,0 0 0,0-2 0,0-1 0,1-1 0,1-1 0,1-2 0,-2-3 0,1-4 0,-2-2 0,1-1 0,-1-2 0,-3 2 0,-1-2 0,-1 2 0,-4 0 0,-2-2 0,0 2 0,-4 0 0,-5-3 0,-3 2 0,-10-2 0,-8-1 0,-2 2 0,-5-2 0,1-1 0,-4 1 0,1-3 0,3 0 0,-3 0 0,-2 0 0,0 2 0,-3-2 0,-1 0 0,1 0 0,7 0 0,2 0 0,4 2 0,2 2 0,4 0 0,3 1 0,2 2 0,2-2 0,2 2 0,1 0 0,0-4 0,-2 2 0,1-1 0,1 0 0,-3-1 0,-1 2 0,-5-2 0,-4-1 0,-4-2 0,1 1 0,-3-1 0,3 0 0,3 0 0,1 3 0,0 1 0,3 2 0,3-1 0,4 3 0,2-1 0,1 0 0,3-2 0,-2 2 0,-2-2 0,-2 1 0,0 1 0,-4 0 0,0 0 0,-1 0 0,-2 3 0,2-3 0,1 0 0,-4 1 0,2-1 0,-1-2 0,-3 2 0,1 0 0,-1 3 0,5-3 0,0 3 0,4 0 0,6-1 0,-2 1 0,1-4 0,2 2 0,-1-2 0,0-2 0,-5 2 0,2-2 0,-1 0 0,1 0 0,0 0 0,4-2 0,-2 1 0,-1-1 0,1-1 0,-2 1 0,1 1 0,2-2 0,1 4 0,2-1 0,4-1 0,1 2 0,0-2 0,1 0 0,1-1 0,-2 2 0,-1-1 0,-1-1 0,0-1 0,-4 1 0,4-1 0,-5-1 0,2 0 0,1-1 0,-4 1 0,0 0 0,-1 0 0,1 0 0,4 0 0,-1 0 0,4 0 0,0 0 0,3 0 0,1 0 0,4 0 0,2 1-194,4 2-356,4-9-940,-1-12 2,2 10-1,2-10 0</inkml:trace>
  <inkml:trace contextRef="#ctx0" brushRef="#br0" timeOffset="229589.1318">30922 5986 3300,'0'9'78,"2"9"52,1 8 61,0 13 43,1 8 38,1 9 17,-2 7 23,-2 5 30,-1 2 6,0-2-22,0-4-52,0-10-51,-1-7-64,-4-12-37,1-9-16,-1-10 20,-3-8 18,-2-5-12,0-10-52,-1-11-29,3-15-34,2-13-86,5-24-29,1-8-10,1-6-5,2-1 39,4 3 35,3 10 57,0 11 45,7 9 31,0 10 28,6 6 85,5 10 32,9 6 4,6 4-16,3 7-77,3 6-77,-3 6-73,-8 6 0,-10 9 0,-13 6-18,-9 8-51,-9 7-127,-7-2-55,-12 5-63,-5-1-42,-11-4-11,-8-7-2,-2-5 2,-2-5 0,1-4 38,9-3 68,8-1 131,9 0 58,11 0 87,8 1 97,8 2 43,5 3 39,11 5 55,6 2 35,7 7 4,3-3 6,2 1 3,-2-4 5,-3-2-43,0-2-149,-5-1-180,2-2-241,2-9-308,-5-3-112,2-5-379,-3-2 0,-3-6 0,-4 6 0</inkml:trace>
  <inkml:trace contextRef="#ctx0" brushRef="#br0" timeOffset="230159.1644">31515 6358 7227,'0'-6'107,"1"-3"0,-1 2 0,0-2 0,3 6 0,0 3 0,4 0 0,-1 5 0,1 8 1,-3 6-108,-1 11 0,-1 8 0,-2 4 0,0 4 0,0-2 0,0-1 0,0-2 0,0-7 0,0-2 0,0-7 0,-2-4 0,2-7 0,-1-2 0,1-6 0,0 0 0,1-3 0,-1-1 0,3 0 0,6-1 0,2 0 0,7-1 0,4 1 0,6-1 0,4 0 0,5 0 0,2 0 0,-1 0 0,-5 0 0,-7 0 0,-7 0 0,-9 0 0,-4 0 0,-5 2 0,1-2 0,-4 0 0,2 1 0,-2 1-83,0 2-245,6-1-379,-5 0-707,0-8 0,-1 5 0,1-1 0</inkml:trace>
  <inkml:trace contextRef="#ctx0" brushRef="#br0" timeOffset="231998.2696">19468 2201 2412,'1'0'176,"-1"0"44,0 0 40,2 4 28,-2 5 44,0 12 46,0 10 83,0 11 77,0 8 41,1 5-124,2 1-40,0-1-43,-1-5-41,1-5-27,-3-6-44,2-8-47,-2-7-83,0-9-76,0-5-53,0-8-214,-2-7-59,-2-9-27,-3-10-5,0-9 1,-3-10 0,1-7 12,0-7 36,4-5 49,0-5 141,4-4 277,1 4 60,0 4 27,1 6 5,6 10-1,6 6 0,6 10-12,9 7-36,8 8-49,5 4-128,6 6-78,2 4 0,-7 4 0,-7 4 0,-12 6 0,-12 1-16,-10 8-6,-12 6-10,-12 6 1,-10 5-31,-8 4-28,-4-3 2,2 0-10,6-5-5,5-5 6,4-5 13,2 0 4,6-4 14,6-3-6,5-2 25,4-4 10,5-1 4,3-1 72,9 1 64,11 4-7,9 1 4,11 2 1,6 2-2,3 1 4,-4-1 6,-5-2 17,-8-2-4,-8-1-62,-6 0-60,-3-2 0,-6 0-211,-2 0-190,5-1-311,-11-18-661,-1 9 0,1-4 0,5-6 0</inkml:trace>
  <inkml:trace contextRef="#ctx0" brushRef="#br0" timeOffset="232590.3035">20211 2302 5371,'0'-7'63,"0"-3"-10,-3 1-3,-5-4 2,-4 9 1,-7 4 1,-1-3-2,-4 3 0,-4 4-10,2 4-61,0 2 7,0 5 8,6 5 4,3-2-3,5 3-2,8 0-7,2-5-9,4 1-3,5-4 44,6-2 11,7-1 16,6-1 28,4-3 36,4 2 65,-1-4 32,0 2 39,-1-2 10,-3 3 2,-5-2-32,-4 2-15,-5 2-20,-1-1-29,-4 2-35,-1 0-65,0 1-30,-5 4-33,-3-3 0,1 0 0,-4 0 0,-7-2 0,-6-1 0,-11 0 0,-9-1 0,-9-1 0,-1-1 0,-1-2 0,5 0 0,5-1 0,4 0 0,8-1 0,5 1-2,6-1-329,13 0-477,-10-1-602,-1-1 0,0-5 0</inkml:trace>
  <inkml:trace contextRef="#ctx0" brushRef="#br0" timeOffset="233675.3655">14417 6868 8191,'5'-7'0,"0"-4"0,10 5 0,5 2 0,9 10 0,3 16 0,8 13 0,0 11 0,1 14 0,2 6 0,-1 3 0,-4-1 0,-4-8 0,-8-8 0,-5-13 0,-7-9 0,-5-10 0,-4-13 0,-3-10 0,-1-14 0,1-16 0,-4-16 0,2-19 0,0-15 0,2-10 0,-2-2 0,0 6 0,0 14 0,0 14 0,0 16 0,1 11 0,-1 12 0,3 7 0,0 8 0,4 4-266,3 9-234,10-2-285,-5-4-543,1 26 0,0 5 0</inkml:trace>
  <inkml:trace contextRef="#ctx0" brushRef="#br0" timeOffset="233919.3795">15207 7248 5713,'4'0'271,"2"0"0,1 1-1,2 2 1,0 6 0,-1 2-1,4 8 1,-2 5 0,0 6-1,-1 4-228,-5 1-42,-3-3-38,1-1-357,7-11-1156,-9-6 0,-2-8 0,-2-10 0</inkml:trace>
  <inkml:trace contextRef="#ctx0" brushRef="#br0" timeOffset="234085.3889">15142 6982 8191,'-4'-22'0,"1"-2"0,1-5 0,-2 2-29,6 8-303,15 14-374,3-2-718,-3 7 0,6 1 0,0 7 0</inkml:trace>
  <inkml:trace contextRef="#ctx0" brushRef="#br0" timeOffset="234576.4171">15419 7054 5545,'9'5'290,"2"3"1,4 6-1,2 4 0,-2 5 1,0 4-1,-1 1 0,-3 2 1,1 2-1,-8 1-257,0-5-33,-2-4 0,-1-6 0,1-3 0,-2-9 0,1-4 0,1-4 0,2-4 0,-1-9 0,1-3 0,2-10 0,1-7 0,0-6 0,8-5 0,-2 0 0,7 0 0,0 6 0,7 9 0,0 4 0,7 7 0,1 8 0,1 6 0,-1 8 0,-2 6 0,-3 10 0,-4 7 0,-7 7 0,-8 11 0,-6 3 0,-4 1 0,-2-1 0,-4-3 0,0-7-211,3-3-270,-4-16-309,-4-5-551,-1-3 0,-5-7 0,-3-6 0</inkml:trace>
  <inkml:trace contextRef="#ctx0" brushRef="#br0" timeOffset="236740.5408">17936 3370 3749,'0'-11'222,"0"-3"121,0-6 115,-2-1 0,1 1 0,-1 2 1,-2 1-1,0 3 0,2 2 1,1 3-142,0 2-81,1 2-120,0 5-116,0-2 0,0 2 0,2 2 0,7 1 0,5 5 0,11 4 0,11 5 0,9 5 0,4 6 0,3 1 0,-2 2 0,-2 4 0,-5-2 0,-7-2 0,-7-4 0,-10-3 0,-6-6 0,-7-8 0,-5-2 0,-1-4 0,0-4 0,-1 1 0,1-1 0,0-1 0,-3 1 0,3 0 0,-2 0 0,1 0 0,0-1 0,1 1 0,-2 0 0,1 0 0,-1-2 0,-2 2 0,1 0 0,-1 0 0,-2 3 0,-3 3 0,-5 6 0,-7 8 0,-4 12 0,-6 8 0,-1 7 0,2 2 0,6 1 0,4-7 0,5-4 0,2-7 0,3-6 0,1-5 0,2-5-266,3-3-302,24-10-247,-24-1-493,-2-5 0,-1-11 0,-5-10 0</inkml:trace>
  <inkml:trace contextRef="#ctx0" brushRef="#br0" timeOffset="237691.5952">16856 2440 4866,'0'-6'320,"0"-2"25,1-2 0,9-2 0,12 4 0,17 0 0,15-3 1,13 2-1,5 0 0,2-1-127,-8 0-192,-13 5-26,-13-2 0,-13 3-22,-15 3-199,-8 0-49,-7 1-16,-8 0-73,-7 0-69,-3 1-31,-4 0-13,-4 2 2,-1 0 11,2 2 79,5-4 288,3-1 89,9 3 27,5-2 91,4 4 141,2 4 157,8 8 59,3 7-3,5 8-10,3 6-56,4 3-90,-3 0-42,-1 1-8,0-1-19,-2-2-72,-4-2-154,-3-2-161,-3-4-106,-4-6-75,-1-1-83,-7-5-66,-10 1-58,-13-6-18,-8 1-12,-11-1 16,-6-5 74,6 1 178,6-2 176,7-3 106,6-2 113,8-1 87,8 0 61,7-2 21,1 3 1,10-1 11,11-2-29,10 0-57,14 0-63,13-3-30,11-2-21,6-3 1,0-3 52,-3-3 33,-6 1 19,-12 1-20,-14 3-17,-11 0-3,-14 2-55,-5 6-130,-5-1-192,-1 1-287,-1-3-680,1 4 0,-8-1 0,-4-3 0</inkml:trace>
  <inkml:trace contextRef="#ctx0" brushRef="#br0" timeOffset="239401.693">23910 3739 1860,'-1'9'131,"-1"3"18,1 5 19,-2 5 16,3 1 8,0 1-12,6 0-120,8-12-644,-9 6 0,-1-5 0,3-5 0</inkml:trace>
  <inkml:trace contextRef="#ctx0" brushRef="#br0" timeOffset="240464.7538">23922 3605 4427,'1'-5'313,"-1"0"82,0-2-1,0-1 1,2 5 0,-2 3-1,0-3 1,0 3 0,0 0 0,0 1-184,0 1-129,0 5-82,1-2 0,1 6 0,-1-2 0,3-2 0,2-2 0,0-1-49,3-1-58,-2-3-22,3 0-15,-3 0-10,-3-1-10,-1-2 3,-1-4 43,-2 2 76,0-2 42,0-1 49,0 3 58,0 2 22,0 3 15,-2 0 10,-1 0 10,-1 7-3,0-3-43,1 5-76,1-2-42,2 1 0,0-2 0,0-1 0,2-2-78,-1 0-58,2-2-57,3 0-31,0-1-11,0 0-2,-1-1-6,-4 1 12,1-1 21,-4-1 40,0 0 130,-2 0 120,-2 2 98,-2 0 46,1 0 11,0 0 2,3 2 6,1 0-12,1 2-21,2 2-40,0 0-53,2 2-65,1-1-146,5-2-105,2-1-42,5-2-59,2-2-45,-2 0-37,-4-2-10,-4-4 18,-5 0 30,-1 0 50,-1-3 154,0 2 136,-1 0 145,-1 2 117,0 0 88,-6 4 36,-2-1 10,0 5-18,0 4-30,3 1-46,0 1-49,5 6-46,1-5-103,2 1-107,2 0-173,4-5-63,0-1-38,2-2-47,1-3-46,-1-1-19,-3-5 28,-5-4 26,-1-2 51,-3-5 78,-4 2 155,-2 0 75,-1 2 40,-2 2 36,0 7-132,6-9-1009,-10 9 0,2 4 0,-4-3 0</inkml:trace>
  <inkml:trace contextRef="#ctx0" brushRef="#br0" timeOffset="241406.8077">23878 4441 3097,'-8'-7'-209,"-5"-7"-91,-6 1-10,-3-1-145,6 5 0,-5 2 0,8 8 0,-1-2 2137,8 1-1669,-2 0 81,7 0 92,-1 0 66,2 0 89,0-3 217,0 0 155,0 0 90,0 1 11,0 1-171,0-1-153,3 4-79,5 1-94,6 8-65,5 8-88,8 6-164,4 10 0,0-1 0,0 2 0,-4-1 0,-1-7 0,-4-1 0,-6-5 0,-4-3 0,-1-4-257,-1-1-299,3-16 101</inkml:trace>
  <inkml:trace contextRef="#ctx0" brushRef="#br0" timeOffset="241765.8283">24231 4384 3884,'3'-7'170,"1"-3"93,1 0 174,-2-2 2,-3 5 0,0 1 0,0 4 0,-1 2 0,-2 3 0,-7 3-85,-3 10-84,-4 3-94,-4 7-173,-2 6-3,0 0 0,-1 0 0,2 0 0,0-3 0,4-2 0,6-3-419,9-11-389,2-1-584,1-6 0,3-6 0,-2-9 0</inkml:trace>
  <inkml:trace contextRef="#ctx0" brushRef="#br0" timeOffset="242212.8538">22195 4603 7632,'13'-1'60,"13"-2"1,17 0 0,16 0-1,12 2 1,3 0 0,-5 1-1,-4 0-60,-10 0-172,-12 0-201,-12 0-208,-13-9-805,-15 6 0,-10 0 0</inkml:trace>
  <inkml:trace contextRef="#ctx0" brushRef="#br0" timeOffset="242439.8668">22594 4593 4100,'0'0'181,"-2"-1"39,2 1 121,-1 0 83,1 4 1,0 4-1,0 8 0,0 6 0,1 10 1,2 7-153,1 2-29,5 5-39,0 2-120,-1-2-84,2-2-185,-4-4-163,1-3-189,-5-12-229,-1-7-505,-8-8 0,-5 2 0</inkml:trace>
  <inkml:trace contextRef="#ctx0" brushRef="#br0" timeOffset="242716.8827">22358 5121 4763,'-22'0'315,"-4"0"44,0-2 1,1 0-1,19 4 1,3-2-1,13 0 1,14-2-1,14 2 1,14 0-168,14 0-147,5 0-45,-2-1 0,-7-2 0,-10 1 0,-11 0 0,-11 0 0,-8-1 0,-8 3-307,4 0-298,-4-3-162,2-10-535,-3 3 0,1-4 0,2-6 0</inkml:trace>
  <inkml:trace contextRef="#ctx0" brushRef="#br0" timeOffset="243218.9114">22970 4813 5422,'0'-13'292,"3"-7"1,7-2-1,7-4 0,7 5 0,12 1 1,3 7-1,-5 1 0,1 5 1,-7 0-155,-10 5-138,-8 3 0,-4 5 0,-4 5 0,-7 10 0,-3 10 0,-1 5 0,-3 8 0,1 1 0,2 1 0,-1-2 0,3-4 0,-1-2 0,4-7 0,0-5 0,4-6 0,0-1 0,6-4 0,-2-3 0,3-2 0,9-2 0,2-2 0,3-2 0,5-3 0,-3-1 0,2 0 0,-2 0 0,-2-2 0,0-1 0,-2-2-213,-1 0-210,3-9-359,-10-27-572,-5 25 0,-2-2 0,-5-3 0</inkml:trace>
  <inkml:trace contextRef="#ctx0" brushRef="#br0" timeOffset="243421.923">23034 4974 6194,'0'-7'220,"0"-1"0,6-3 0,8-2 0,14 1-1,9 0 1,8 1 0,1 5 0,-7 0-207,-3 5-589,-16-26-902,-13 24 0,-7 1 0</inkml:trace>
  <inkml:trace contextRef="#ctx0" brushRef="#br0" timeOffset="244695.9959">26162 3317 8191,'-1'-8'0,"1"-3"0,-2 1 0,2-1 0,2 8 0,-1 2 0,8 2 0,11 5 0,12 6 0,10 6 0,10 9 0,1 7 0,-3 0 0,-6 0 0,-6-2 0,-5-3-32,-4-3-229,-6-2-187,-4-7-181,-3-10-138,-11-4-443,-2-5 0,-4-2 0,-9 0 4199,-1 4-3480,5 0 76,0-1 82,1-2 68,7 0 99,-2-1 368,0 1 228,0 2 166,0 1 117,-2-2-127,-2 4-118,-5 2-53,-8 7-81,-6 8-69,-7 9-67,-7 10-140,-3 9-39,-2-1 13,3 1 23,4-4-1,7-3-31,5-6-212,8-5-277,8-18-744,4 1 0</inkml:trace>
  <inkml:trace contextRef="#ctx0" brushRef="#br0" timeOffset="245329.0321">27019 2532 6629,'0'-2'174,"3"-1"-1,5-1 1,12-2-1,11 2 1,12 0-1,9 1 1,3 0-1,-5 1 1,-9 0-174,-12 1 0,-12 1 0,-13-2-280,-2 4-315,-4-4-208,-5 2-499,-3-2 0,-3 4 0,-4 1 0,-11 6 5724,12-4-5011,4 2 90,4-2 48,2 0 40,8-2 33,-4 3 56,-1 3 320,2 5 385,-1 9 361,1 9 16,0 10-184,2 8-83,-2 4-43,1 1-38,4-2-35,2-2-151,1-3-224,-1-5-236,1-6-332,-4-12-173,-12-9-59,-8-5-504</inkml:trace>
  <inkml:trace contextRef="#ctx0" brushRef="#br0" timeOffset="245540.0441">27013 3152 3252,'-8'2'261,"3"-2"136,2 0 53,-1 0-27,16 0 40,12 0 20,12 0 24,12 0 0,14 0 3,1 0-160,-2 0-102,-8-2-135,-5 0-53,-17 0 27,-7 1-248,-10 0-237,9-6-1112,-19 3 0,2-4 0,-1-5 0</inkml:trace>
  <inkml:trace contextRef="#ctx0" brushRef="#br0" timeOffset="245994.0701">27560 2779 7414,'0'-7'86,"1"-1"0,1 4 1,-1-1-1,1 2 0,1 12 1,0 6-1,0 11 0,1 8 1,-1 10-87,-1 5 0,1-1 0,-3 2 0,3-5 0,-3-3 0,2-6 0,-1-6 0,1-8 0,1-7 0,1-6 0,2-1 0,2-7 0,3 1 0,4-2 0,4 0 0,6 0 0,6-3 0,7 0 0,4-1 0,-3-1 0,-4 0 0,-10 1 0,-6 0 0,-10 2 0,-6 0 0,-3 2-278,14 0-479,-14 0-674,-4 0 0,-5 0 0,-9-5 0</inkml:trace>
  <inkml:trace contextRef="#ctx0" brushRef="#br0" timeOffset="253319.4891">26040 4095 3901,'0'-3'200,"0"-1"52,0 0 91,0-1 55,0 4 30,0 0 15,0 1-8,0 0 8,1 2 0,4 10-141,5 11-59,5 17-52,4 19-91,6 16-55,2 14-29,2 9-16,-1 4 8,-2 0-8,-4-1 0,-7-6 0,-2-8 0,-7-9 0,-5-9-108,-1-11-195,-1-9-175,-2-20-299,-8-13-528,-6-8 0,0-11 0</inkml:trace>
  <inkml:trace contextRef="#ctx0" brushRef="#br0" timeOffset="253794.5163">25985 4216 5544,'0'-3'6,"-2"3"18,-1-1 24,-2 1 50,-4 5 88,-1 7 63,-5 5 12,0 4 5,0 4 0,-1 0-13,5-3 7,4-7-18,2-4-27,2-5-46,3-6-136,3 0-184,2-11 25,6-7 37,2-4 45,6-6 44,4-1 0,4 1 0,6 8 2,5 3-2,10 7 45,4 5 124,-2 8-146,-3 13-245,3 11-374,-14 1-830,-7 15 0,-2 4 0,2-3 0</inkml:trace>
  <inkml:trace contextRef="#ctx0" brushRef="#br0" timeOffset="254702.5682">26265 5866 6210,'0'-1'186,"0"-1"-6,0 1 35,2 5 1,3 11-1,5 11 1,3 11-1,6 14 1,4 8-1,-2 4-174,0-1-11,-1-1 6,-4-6-36,-2-7 0,-3-9 0,-5-10 0,1-15 0,0-9 0,0-8 0,6-15 0,4-9 0,1-12 0,2-12 0,0-9 0,-4-6 0,-3-1 0,-3 4 0,-4 10 0,-3 11 0,-3 12 0,0 11 0,1 8-206,3 5-251,2 6-115,5 2-172,17-1-498,-17 13 0,0 4 0,-1 1 0</inkml:trace>
  <inkml:trace contextRef="#ctx0" brushRef="#br0" timeOffset="255166.5947">26761 6114 4976,'2'-11'344,"-2"-4"1,1-3-2,4-3 2,-1 8-1,2 4 1,7 3-1,4 1 0,8 4 1,4 1-229,1 1-116,-3 7 0,-4 2 0,-11 8 0,-6 5 0,-3 6 0,-3 6 0,0 0 0,-2 2 0,-2 2 0,-3 1 0,-5 3 0,-4 3 0,-2 3 0,2 0 0,1-3 0,7-4 0,5-7 0,4-7 0,9-7 0,10-7 0,11-7 0,9-3 0,11-3 0,2-6 0,-4-2-98,-3-6-220,-9-1-225,-12-18-205,-8-5-548,-13-2 0,-13-3 0,-10-5 0</inkml:trace>
  <inkml:trace contextRef="#ctx0" brushRef="#br0" timeOffset="255354.6055">26864 6341 6041,'0'0'230,"5"-2"0,7-1 0,15 0 0,11-2 0,15-2 0,9 2-220,7 1-418,-4-11-166,-15 4-715,-11 2 0,-20-4 0,-10-2 0</inkml:trace>
  <inkml:trace contextRef="#ctx0" brushRef="#br0" timeOffset="256221.6551">26679 7361 3905,'-3'-14'148,"-1"0"25,-1 1 25,2 0 34,3 9 116,1 15 93,6 13 1,5 9-1,3 18 0,4 17-126,3 14-22,-1 13-25,-4 16-24,-2 8-36,-2 7-114,-2 4-94,-4-3 0,-5-3 0,0-5 0,-1-10 0,2-7 0,5-12 0,-1-11 0,1-13 0,1-11 0,-4-15 0,0-10 0,-3-7 0,1-9 0,-1-2 0,1-5 0,-1-3 0,-1-1 0,-1-3 0,0 3 0,0-1 0,0-1-138,0 3-161,0 1-173,5-8-323,-5 3-502,0 0 0,-6-3 0,-6-1 0</inkml:trace>
  <inkml:trace contextRef="#ctx0" brushRef="#br0" timeOffset="256506.6714">26409 9053 6031,'2'-4'240,"-1"-1"0,5 3 0,7-1 0,4 7 0,11 4 0,5 4 0,2 4 0,-1 4 0,-6 2-240,-2 0-70,-5 1-232,-1-3-156,11-5-330,-9-5-526,1-6 0,3-9 0,1-12 0</inkml:trace>
  <inkml:trace contextRef="#ctx0" brushRef="#br0" timeOffset="256709.683">27027 8952 5892,'0'-8'254,"-4"4"1,-2 1-1,-6 1 0,-2 9 0,-5 10 1,-4 5-1,0 4 0,2 6 1,2-1-245,-1 5-162,6 1-372,2-15-979,-4 7 0,-2-6 0</inkml:trace>
  <inkml:trace contextRef="#ctx0" brushRef="#br0" timeOffset="261055.9316">32371 3814 3784,'0'-5'205,"1"-5"85,-1 0 81,0-2 41,0 3 10,0 3 17,0 3-6,0 0-31,0 3 8,0 6-109,-4 12-53,0 13-84,1 17-82,-2 18-41,4 19-10,1 10-17,3 2 6,1 4 32,3-5-10,5-10-14,1-13-162,1-11-173,1-14-197,6-16-301,-9-10-483,-6-14 0,-1-11 0,-3-13 0</inkml:trace>
  <inkml:trace contextRef="#ctx0" brushRef="#br0" timeOffset="261498.9569">32372 3760 4562,'-14'0'92,"-9"6"58,-5 2 33,-2 3 23,7 0 2,0 7 2,3-1 6,3 1 0,2-1 0,3-3-35,4 2-76,2-3-100,4-5-35,2-1 17,0-6 47,2 1 17,5-5-24,4-9 4,7-4 13,6-5 10,7-5 12,-4 0 51,2 5-16,0 7-40,4 4-75,0 10-171,8 10-146,2 9-294,3 4-562,-7 15 0,-3 10 0,-4 3 0</inkml:trace>
  <inkml:trace contextRef="#ctx0" brushRef="#br0" timeOffset="262427.01">32066 5571 3816,'0'-10'230,"0"-3"158,0 1 54,0 0 0,0 4-40,0 6 2,3 2 35,6 6 11,2 4 0,6 8-125,5 15-104,1 9-160,2 6-53,-2 5 0,-1-2 40,-2-5-2,0-5-35,-4-5-11,-2-9 0,-2-10 0,-5-6 0,3-6 0,-1-7 0,1-5 0,4-13 0,1-7 0,1-14 0,-2-14 0,3-8 0,0-2 0,-2 0 0,0 3 0,-2 11 0,-8 11 0,-2 7 0,0 13-121,-4 8-207,1 9-192,3-1-295,-2-2-466,-4 16 0,3 0 0,0 5 0</inkml:trace>
  <inkml:trace contextRef="#ctx0" brushRef="#br0" timeOffset="262835.0334">32626 5637 6261,'2'-5'211,"-1"2"0,1-1 0,-1 1 0,1 6 0,2 6 0,0 9 0,3 8 1,-2 11-1,-2 6-181,-1 7-30,0-1 0,-2-1 0,1-4 0,1-3 0,-1-7 0,2-9 0,3-4 0,7-7 0,3-2 0,8-6 0,5 0 0,6-5 0,0 1 0,-2-2-214,-4 0-194,-2 0-318,-11-8-642,-9 9 0,-8-1 0,-14 4 0</inkml:trace>
  <inkml:trace contextRef="#ctx0" brushRef="#br0" timeOffset="263496.0712">32330 6808 4769,'5'-1'-14,"-1"-1"-12,3 1 38,-1 1 53,1 4 50,-1 8 76,-3 5 120,1 7 31,2 14 0,-2 8 2,-1 11 12,2 10 12,-1 9-38,3 6-53,2 4-50,-1 4-77,4 2-118,1 0-32,-3 3 0,0 1 0,2-4 0,-7 0 0,0-5 0,-1-8 0,-2-5 0,-2-7 0,0-4 0,0-5 0,0-4 0,0-1 0,0-8 0,1-6 0,-1-6 0,2-9 0,-2-6-128,1-5-183,2-1-144,4-5-249,-1-6-96,-3-22-358,0 17 0,-3-3 0,-11-1 0</inkml:trace>
  <inkml:trace contextRef="#ctx0" brushRef="#br0" timeOffset="263831.0903">32218 8586 4740,'-6'-10'365,"2"-3"1,-2 0 0,1 1 0,5 5 0,0 4 0,2 1 0,5 7 0,5 2 0,11 5-208,7 7-158,8 4 0,2 5-25,-2-1-195,-5 0-93,-4-1-121,-3-2-184,-3-14-148,-6-4-42,8-3-193,-7-4 0,0-5 0,-1-2 0</inkml:trace>
  <inkml:trace contextRef="#ctx0" brushRef="#br0" timeOffset="264016.1007">32703 8542 7385,'0'-16'90,"0"1"-1,0-1 1,0 0-1,0 7 1,0 9-1,-1 2 1,-5 8-1,-8 11 1,-7 7-90,-6 11 0,-5 8-299,3-5-446,-4-18-684,2 10 0,1-12 0,4-17 0</inkml:trace>
  <inkml:trace contextRef="#ctx0" brushRef="#br0" timeOffset="265191.1679">23408 10844 6143,'-3'-14'228,"0"-2"-1,1 0 1,1 0-1,4 10 1,6 10-1,8 9 1,7 10-1,8 14 1,7 12-228,0 13 0,-1 9 0,-1-1 0,-1 3 0,-4-9 0,-5-10 0,1-15 0,-1-14 0,1-20 0,-3-14 0,0-18 0,-3-13 0,-7-10 0,-4-9 0,-7-5 0,-2-5 0,-1 4 0,-2 7 0,-4 6 0,2 12 0,-1 15-207,3 11-266,2 4-327,-1 5-542,4 13 0,2 4 0,2 2 0</inkml:trace>
  <inkml:trace contextRef="#ctx0" brushRef="#br0" timeOffset="265486.185">24017 10955 3963,'2'2'203,"-2"6"106,1 3 128,0 3 0,-1 10 0,0 6 1,3 8-1,-3 8 0,4 8 0,1 0-144,-1-1-58,2-2-107,1-6-128,6-8 0,0-5 0,6-10 0,1-5 0,6-10 0,3-4 0,1-5 0,4-5 0,-1-4-218,3 1-179,4-6-335,-5-19-636,-5 18 0,-4-3 0,-3-4 0</inkml:trace>
  <inkml:trace contextRef="#ctx0" brushRef="#br0" timeOffset="265676.1959">24615 11180 5877,'11'-9'257,"5"-2"0,5-3 0,6 2-50,-4 5-255,3 5-247,1-5-232,7 3-670,-21 2 0,-2 0 0</inkml:trace>
  <inkml:trace contextRef="#ctx0" brushRef="#br0" timeOffset="265828.2046">24711 11319 5042,'16'0'79,"5"-1"-54,9 0-155,12-9-311,0-5-474,-6-2 0,-3-7 0</inkml:trace>
  <inkml:trace contextRef="#ctx0" brushRef="#br0" timeOffset="266221.227">25146 10743 8191,'0'-6'0,"2"1"0,3 3 0,2 1 0,10 9 0,8 14 0,12 11 0,4 10 0,0 11 0,-1 1 0,-2-3 0,-10-8 0,-7-11 0,-1-9 0,-8-14 0,0-10 0,-1-9 0,-1-13 0,3-7 0,-2-11 0,2-7 0,-4-6 0,-2 1 0,1 0 0,-3 4 0,-1 6 0,2 7 0,-1 10-214,-1 12-229,7 6-247,-2 3-678,-6 15 0,1 6 0,-1 7 0</inkml:trace>
  <inkml:trace contextRef="#ctx0" brushRef="#br0" timeOffset="266625.2501">25759 10894 5195,'0'0'304,"0"0"6,0 0 0,2 0 1,-2 5-1,0 5 1,0 5-1,0 7 0,0 4 1,0 9-109,3 2-195,3 1-7,1 2 0,6 1 0,1-4 0,5-7 0,-1-5 0,3-8 0,2-11 0,2-4 0,-3-13 0,-1-7 0,-2-7 0,-9-7 0,-4-5 0,-6-5 0,-8-2 0,-10 2 0,-7 2 0,-6 8 0,-8 8 0,2 13-214,6 6-164,6 7-177,16 1-853,3 8 0,5-1 0,8 1 0</inkml:trace>
  <inkml:trace contextRef="#ctx0" brushRef="#br0" timeOffset="267296.2885">25998 10977 6012,'3'-5'243,"-1"-1"-1,1 0 0,-1 1 0,1 4 0,-2 2 0,2 6 0,3 6 0,0 4 0,4 5-242,1 4 0,5-2 0,2-3 0,5-3 0,4-6 0,3-5 0,4-3 0,0-8 0,1-2 0,-2-7 0,-5-5 0,-4-3 0,-8-2 0,-9 1 0,-4 4 0,-1 3 0,-4 4 0,1 2 0,2 7 0,-1 0 0,0 5 0,0 4 0,0 6 0,0 5 0,6 5 0,3 4 0,6-1 0,8-2 0,9-8 0,4-5 0,5-7 0,3-10 0,-1-8-21,-4-10-133,-9-5-66,-7-7-55,-7-4-41,-11-1 0,-2-2 26,-7-5 47,-6-1 170,0 1 73,0 9 21,-2 7 133,5 13 65,3 13 57,1 14 39,3 9 1,0 13-26,3 12-47,4 11-169,6 5-74,1 3 0,4-1 0,-4-2-189,0-7-221,5-13-399,-12-5-547,-4-11 0,-4-16 0,-6-6 0</inkml:trace>
  <inkml:trace contextRef="#ctx0" brushRef="#br0" timeOffset="267433.2964">26710 10977 6126,'7'-9'-14,"7"-2"-148,13-2-246,5-16-700,6 16 0,3 2 0,-2-4 0</inkml:trace>
  <inkml:trace contextRef="#ctx0" brushRef="#br0" timeOffset="267643.3084">27245 10822 6300,'15'-3'208,"3"-1"0,6-4-29,6 1-193,-1 1-219,3-3-309,0-8-679,-11 13 0,-7-3 0,-8 2 0</inkml:trace>
  <inkml:trace contextRef="#ctx0" brushRef="#br0" timeOffset="267824.3186">27278 10975 6586,'2'5'178,"4"0"0,4-1 1,7 1-1,6 0 0,12-5-79,1-2-292,9 1-364,2-13-808,-18 4 0,-10-5 0,-5-6 0</inkml:trace>
  <inkml:trace contextRef="#ctx0" brushRef="#br0" timeOffset="268202.3403">27675 10449 8191,'2'-5'0,"-2"4"0,4-2 0,4 7 0,4 13 0,6 17 0,3 17 0,7 14 0,2 16 0,2 3 0,-2-5 0,-1-8 0,-3-15 0,-7-17 0,1-16 0,0-16 0,1-15 0,-1-16 0,0-14 0,-4-11 0,-4-14 0,-4-6 0,-2-3 0,0 1 0,0-1 0,2 13 0,-1 9 0,-1 9 0,-1 14-158,-3 13-275,10 9-292,-8-12-650,3 25 0,2 2 0</inkml:trace>
  <inkml:trace contextRef="#ctx0" brushRef="#br0" timeOffset="268671.3672">28279 10756 4419,'10'-21'404,"5"-3"0,8-7-1,7-4 1,2 9 0,3 6 0,-4 6 0,1 4 0,-4 5 0,-4 4-267,-2 5-137,-8 8 0,-1 6 0,-9 9 0,-4 12 0,-6 7 0,-3 4 0,-5 3 0,-1 0 0,2-5 0,-1 2 0,3-5 0,8-3 0,3-4 0,8-5 0,9-5 0,9-3 0,7-8 0,7-3 0,6-6 0,-1-1 0,1-7-192,-5 0-198,2-8-348,-5-10-636,-11-2 0,-5-7 0,-11-10 0</inkml:trace>
  <inkml:trace contextRef="#ctx0" brushRef="#br0" timeOffset="268838.3766">28501 10942 8191,'11'-2'0,"10"2"0,15-1 0,10-2 0,2 2-311,11-12-1265,-14 5 0,-16-5 0</inkml:trace>
  <inkml:trace contextRef="#ctx0" brushRef="#br0" timeOffset="288263.4878">15177 8073 1111,'-20'0'118,"-4"1"74,-9 0 76,-4 2 57,3-2 62,6-1 43,-4 0 37,3 0 29,2-1 29,7 1-29,6 0 1,8 0-57,12 0-53,20 0-52,25 0-57,18 0-47,23 0-39,19-2-19,9 0-25,4-3-51,-1 0-34,-4-3-25,-15 1-26,-19 0-39,-26 3-29,-24 2-47,-21 1-51,-8-2-65,-15 3-136,-5 0-201,-12-6-216,-9 2-320,-12 2 0,-11-1 0,-7 0 0</inkml:trace>
  <inkml:trace contextRef="#ctx0" brushRef="#br0" timeOffset="288523.5026">14855 8378 5060,'16'0'60,"18"-2"22,24 2 132,26-7 104,17 3 1,24-5 0,14-2-1,7-2 1,0 4 0,-5 1-57,-20 4-3,-25 3-23,-31 1-130,-27 0-106,-20 0-331,-11 0-406,-13-4-687,-7 2 0,-5-1 0,-4-4 0</inkml:trace>
  <inkml:trace contextRef="#ctx0" brushRef="#br0" timeOffset="300779.2036">13125 12946 2935,'-3'0'195,"0"0"53,-1-1 43,1-1 19,2 2 5,-2-2 2,3 0 2,-2 2 5,2 0 4,0-2-111,0 2-56,0 0-47,0-3-57,2 3-27,5 0 9,13 0 1,10-4 16,12 1 8,15-2 54,11-1 41,5-3 23,-1-2-8,-2-1 17,-10 2 6,-14 0-14,-14 3-2,-10 3-18,-11 1-130,-6 3-182,-4 0-162,-1 0-131,-3 3-128,2-1-235,-9-2-327,-6 4 0,-2 4 0,0-3 0</inkml:trace>
  <inkml:trace contextRef="#ctx0" brushRef="#br0" timeOffset="301086.2212">13567 12891 3337,'-2'-2'127,"1"1"41,-1-1-5,1 0-19,2 6-1,-2 4 15,-1 12 25,2 11 7,0 12 6,0 8-80,2 7-41,2 2-36,1 0 8,2 0 25,-1-5 1,2-2-4,-3-5-15,-1-7-14,-1-2-54,-2-7-92,-1-3-88,2-5-156,-2-12-178,-4 0-312,-1-2 0,-1-3 0,-4-4 0</inkml:trace>
  <inkml:trace contextRef="#ctx0" brushRef="#br0" timeOffset="301409.2397">13227 13716 2926,'-14'2'216,"1"-2"70,-1 0 37,4 0 17,8 0 1,8 0 41,10 0 49,15 0 52,14-2 27,19 0-79,14-1-110,2-3-70,2-3-36,-3 0-19,-8-1 1,-14-1-42,-11 3-49,-15 3-52,-15 0-27,-10 4-98,-3 0-136,-3 1-55,0 0-124,0 0-213,0-14-734,0 8 0,0 2 0,1-6 0</inkml:trace>
  <inkml:trace contextRef="#ctx0" brushRef="#br0" timeOffset="302157.2825">14209 13257 3008,'0'0'157,"0"0"63,0 0 63,0 0 101,0 0 110,0-2 33,3 1 0,9 1-1,4-5 1,7-1-85,8 0-72,6 3-63,2-3-64,2 3-100,-4 3-235,-6-3-146,-5 3-82,-7 0-159,-2 3-212,-6-6-113,-3 3-302,-4 0 0,-1 3 0,-7 2 0</inkml:trace>
  <inkml:trace contextRef="#ctx0" brushRef="#br0" timeOffset="302360.2941">14358 13573 3280,'0'6'130,"0"-2"100,4-2 56,8 3 34,7-2 9,8-5-42,11 1-82,2 1-188,-4-7-272,-3-1-710,-15 1 0,-10-4 0,-3-7 0</inkml:trace>
  <inkml:trace contextRef="#ctx0" brushRef="#br0" timeOffset="303082.3354">15379 12984 5415,'0'-6'256,"0"-3"34,0-1 0,1 0 1,6 0-1,10 2 0,17-1 1,12 0-1,16 1 0,8 1-127,5 2-128,-6 0-35,-2 3 0,-10-2 0,-9 1-125,-14 3-133,-9 0-103,-13-3-102,-7 3-188,-3-4-133,-8-1-29,-6 2-134,-6-2 0,-7 3 0,-5 7 0</inkml:trace>
  <inkml:trace contextRef="#ctx0" brushRef="#br0" timeOffset="303557.3625">15822 12896 2811,'-3'2'78,"0"1"1,0 3 6,0 3 4,2 7-1,2 7 4,-2 9 12,4 10 12,3 9-4,1 10-63,1 6-2,3 5 5,-3 2-6,-3-3 10,-2-5 10,-1-10 8,-2-8-22,0-9-40,0-7-19,0-9-31,-2-7-25,-7-2-13,-6-4-2,-8-2-18,-7-1-10,-5-1-12,-1-3 14,2 3 42,5-3 48,6 2 48,5 0 24,11-1 7,3-1-6,4 0 34,4-1 65,12 2 48,12-1 45,10-1 20,15-2 79,14 1 82,5-6-6,6-2-1,-4-3 7,-6-3-30,-12 1-63,-20-1-49,-13 5-47,-9 3-231,-8 2-272,2 1-432,-1-3-696,-4-1 0,0 0 0</inkml:trace>
  <inkml:trace contextRef="#ctx0" brushRef="#br0" timeOffset="304149.3964">16362 13288 5396,'1'-12'62,"7"-5"13,9-5 29,12-2 19,10 5-8,11 4 7,1 4-1,-1 5-10,-9 3-30,-7 3-65,-12 5-8,-5-1-19,-8 7-28,-4 4-17,-4 9 6,-1 3-7,-3 6 2,-1 3 9,-4 5 27,0 0 1,-5 3 3,1-1 6,1-1-4,2 1-3,0-3-3,2-2-10,6-4-10,-2-1-2,3-6 1,4-3 3,5-4 21,3-4 19,8-3 22,8-4 7,3-4-28,2-1-61,2-4-164,-1-3-233,0-9-59,-1-3-35,-3-4-248,-4-4 0,-7 1 0</inkml:trace>
  <inkml:trace contextRef="#ctx0" brushRef="#br0" timeOffset="304428.4124">16489 13555 2677,'-7'-1'208,"1"-2"8,2-1-9,2 2 29,17 0 26,14 2 21,8 0 11,11 0-1,6 0 5,-3 0-123,-3-1-113,-6 1-106,-7 0-133,-4-8-276,-5-1-454,-9 0 0,-6 0 0,-3-7 0</inkml:trace>
  <inkml:trace contextRef="#ctx0" brushRef="#br0" timeOffset="304809.4342">17215 13330 5657,'0'0'40,"2"-1"13,7 1 12,15 0-1,12 0-4,19-3 8,15 3 7,4 0 12,4 0 11,-4 0-45,-8-4 9,-12 0-12,-17 2-69,-15-2-88,-15 1-259,-7-6-257,-10-1-440,-4-1 0,-8-2 0,-7-7 0</inkml:trace>
  <inkml:trace contextRef="#ctx0" brushRef="#br0" timeOffset="305042.4475">17383 13046 4327,'0'-2'0,"0"2"-31,1 0 21,1 9 28,2 7 20,5 12 84,3 12 2,3 11 0,1 6 0,-2 3-32,1 3 38,-2 3 21,4 0-117,11-2-371,-1-10-644,6-19 0,3-7 0,6-18 0</inkml:trace>
  <inkml:trace contextRef="#ctx0" brushRef="#br0" timeOffset="305417.4689">18336 12966 5322,'-3'-7'210,"3"2"77,-2-4 15,1 1 1,10 5 0,11 1 0,13 1-1,12 0 1,16-1 0,6-1-159,0 0-51,-4-3-77,-8 0-16,-16 3-85,-13 0-173,-17 2-180,-9 1-259,-15-5-68,-9 3-52,-10-3-209,-4 5 0,-6-3 0,8 6 0</inkml:trace>
  <inkml:trace contextRef="#ctx0" brushRef="#br0" timeOffset="305865.4946">18557 12913 4114,'0'0'42,"0"0"2,0 3 11,0 3 25,1 9 24,2 7 3,3 12 2,-1 7 6,6 14 2,0 6-34,2 4 23,-1 5-2,2 4-39,-4-3-72,-2-3-98,0-8-127,-1-9-156,-2-19-115,-2-5-299,-2-11 0,-7-1 1935,-6-10-1512,-3 2 36,-10-5 56,-6-1 112,-1-6 108,-4 5 147,-1 2 166,9-2 173,6 0 123,9-2-19,7 2-101,6 0-57,1 0-8,13 0 1,17 0-30,14 0-58,17 0-43,16 0-18,9-4 7,2 0-12,-1-2-40,-9-2-148,-12 1-204,-18 2-258,-15-7-207,6-8-149,-28 1 0,-4-3 0</inkml:trace>
  <inkml:trace contextRef="#ctx0" brushRef="#br0" timeOffset="306344.522">19286 13145 4047,'0'-8'161,"0"0"-9,0 0-12,0 3 4,0 8 14,0 12 13,0 10 12,0 13 2,1 8-3,-1 6-154,2 1-8,2 4 22,0 0 18,-1-6-2,0-3-13,0-9-15,-2-9-9,1-9 0,1-7 3,0-4 10,0-2 8,3-4 34,2 1 44,4-1 20,2 1 13,3-2 26,9 1 25,7 1 20,11-2-1,8-1-3,8-2-14,3 0-48,1 0-48,-3-2-23,-9-3-13,-7-1-89,-11 0-392,8-13-1133,-39 7 0,-19-5 0</inkml:trace>
  <inkml:trace contextRef="#ctx0" brushRef="#br0" timeOffset="317338.1506">14546 15552 3460,'-3'-2'59,"-2"-3"74,0 1 76,-4-1 38,5 1 27,1 0 65,0-1 57,3 2 40,0 2 15,0-2 2,3 3-38,8-3-73,13 2-76,19-1-38,17-3-26,20 0-67,15-2-55,0-2-42,-4 2-13,-11-2-24,-15 0 1,-18 4-88,-18 2-211,-16 1-223,-6-2-236,-11-3-550,-10 6 0,-12-3 0,-3 1 0</inkml:trace>
  <inkml:trace contextRef="#ctx0" brushRef="#br0" timeOffset="317614.1665">15001 15481 3260,'0'-1'55,"0"1"15,0 3 70,0 5 66,-2 9 43,1 11 22,1 7 4,0 12 19,0 4 46,1 9-61,-1-2 15,0 5-65,-1 2-151,-2-1-240,3-6-237,-2-12-696,-4-1 0,-3-7 0,1-9 0</inkml:trace>
  <inkml:trace contextRef="#ctx0" brushRef="#br0" timeOffset="317915.1838">14619 16344 3447,'-14'0'184,"-1"0"70,-2 0 148,4 0 82,10 0 1,9 0 0,10 0 0,14 0-1,16 0 1,12 0-104,11 0-80,4-3-71,-1 3-146,-6-2-84,-8 0 0,-15 0 0,-9 0 0,-14 1-218,-13 1-142,0 0-233,2-5-212,-5-2-438,3 3 0,6-3 0</inkml:trace>
  <inkml:trace contextRef="#ctx0" brushRef="#br0" timeOffset="318366.2096">15533 15808 4587,'-7'0'6,"1"0"66,1 3 55,-4 6 33,3 8 88,2 8 48,0 10-1,2 5 36,2 2 28,-1 1 13,-1 3-19,2-3-66,-1-1-54,-1-1-34,2-7-89,0-4-47,0-7 2,2-4-37,1-7-28,4-6 0,9 1 0,5-5 0,9-2 0,8 0 0,4 0 0,1-3 0,-1 1-20,-3 0-255,-1 0-206,-5-4-243,-4-6-614,-2 2 0,-4 1 0,0-3 0</inkml:trace>
  <inkml:trace contextRef="#ctx0" brushRef="#br0" timeOffset="318640.2252">16190 15962 6417,'3'-2'197,"7"-2"0,6-2 0,12 1 0,6 2 0,9 2 0,4 0 0,-1 1 0,-3 1-168,-1 3-462,-4-3-1084,-18 7 0,-10 0 0,-13 4 0</inkml:trace>
  <inkml:trace contextRef="#ctx0" brushRef="#br0" timeOffset="318888.2394">16303 16187 5252,'3'4'239,"3"3"67,8 1-1,5-1 3,8 3-2,13-3 0,-1-3 1,1-1-213,-4 5-300,-3-12-1237,-20 5 0,-6-1 0,-8-5 0</inkml:trace>
  <inkml:trace contextRef="#ctx0" brushRef="#br0" timeOffset="324501.5605">17705 14784 4362,'0'-9'97,"0"-2"55,1-2 91,1-1 93,1 2 54,1 2 0,0 3 0,2 2 1,3 2-1,6 7-74,6 7-23,5 11-55,6 13-90,1 15-93,0 12-55,0 9 0,0-1 0,-3-4 0,2-9 0,0-8 0,-2-8 0,-5-9 0,-3-11 0,-4-8 0,-2-8 0,2-9 0,-1-10 0,-3-12 0,4-14 0,-5-15 0,0-15 0,1-8 0,-1-4 0,0-3 0,-4 8 0,-2 10 0,-2 11 0,-3 14 0,-2 12 0,0 10-97,0 11-243,10 5-392,-7 2-672,0 11 0,0 2 0,4 2 0</inkml:trace>
  <inkml:trace contextRef="#ctx0" brushRef="#br0" timeOffset="324996.5886">18528 14987 4240,'0'-11'360,"-2"-3"57,2-4 1,3-6-1,9 5 0,7 2 0,7 1 0,14 1 0,5 3 0,4 7-220,-2 2-140,-1 7-57,-6 6 0,-9 8 0,-11 4 0,-11 9 0,-4 3 0,-8 2 0,-11 6 0,-3 1 0,-4 1 0,-4 2 0,-2 0 0,1-1 0,4-5 0,7-3 0,6-2 0,4-4 0,10-3 0,12 0 0,13-6 0,12-4 0,11-4 0,10-5-224,-1-5-175,1-4-338,-8-8-629,-10-4 0,-11-4 0,-16-2 0</inkml:trace>
  <inkml:trace contextRef="#ctx0" brushRef="#br0" timeOffset="325195.6002">18619 15212 5926,'11'-5'164,"8"-1"14,14 0 8,13-2-76,5 5-202,12 3-358,-6-5-754,-17 1 0,-15 1 0,-12 3 0</inkml:trace>
  <inkml:trace contextRef="#ctx0" brushRef="#br0" timeOffset="325704.6293">17846 15879 4717,'-9'0'327,"1"0"35,4 0 1,8 0 0,32 3-1,26 1 1,32 1 0,33-1-1,24 2 1,23-1-154,13-5-172,7 2-37,-11-4 0,-15-1 0,-29-2 0,-37 1 0,-42-4 0,-28 2 0,-20 3 0,-16-2-96,-12 3-288,0 0-407,-18-7-593,-6 9 0,-8-4 0</inkml:trace>
  <inkml:trace contextRef="#ctx0" brushRef="#br0" timeOffset="327744.746">18507 16262 6452,'0'-1'60,"2"1"10,1 1 78,1 9 34,3 12 1,1 15-1,2 15 0,-2 12 0,0 7 1,-5 2-85,-2 1 24,2-6-10,-3-6-77,-3-10-35,0-8-50,0-14-177,-4-10-111,-2-14-195,1-12-106,-1-17-33,2-14 2,2-13 21,2-11 95,0-5 112,5-7 173,1-2 327,4 2 280,8 4 195,6 6 106,14 10 33,4 12-2,9 9-21,3 8-95,3 10-112,-5 9-123,0 5-150,-8 12-169,-13 5-42,-12 9-77,-10 9-32,-20 8 11,-18 0 6,-10-1-49,-14 1 32,-9-7-47,1-7 30,6-2-3,9-4 59,13-2 68,13-3 39,13 0 23,9 3 27,11-1 60,11 5-12,10 4 51,6-1-29,9 1-86,-1-2-175,4 2-302,-5-10-164,-4-4-571,-4-2 0,-3-2 0,-10-6 0</inkml:trace>
  <inkml:trace contextRef="#ctx0" brushRef="#br0" timeOffset="328118.7674">19185 16610 6687,'1'-5'167,"-1"-1"0,0 1 0,0 1 0,2 5 0,-1 7 0,-1 10 0,1 9 0,-1 7 1,2 10-168,-2 6 0,0 5 0,0-3 0,0-2 0,0-7 0,0-8 0,0-11 0,1-5 0,4-4 0,5-8 0,4-2 0,11 0 0,8-4 0,2-1 0,5 2 0,0-2-260,1 1-383,-9-6-814,-3-2 0,-6 3 0,-3-10 0</inkml:trace>
  <inkml:trace contextRef="#ctx0" brushRef="#br0" timeOffset="330937.9286">20099 15784 7003,'0'-1'132,"1"-4"0,1 2 0,2-2 0,3 4 0,2-2 0,4 3 0,4-1 0,4-1 0,4 1-132,6-2 0,2 0 0,0 1 0,1 1-275,6 1-434,-10 0-732,-12 3 0,-7 4 0,-8 0 0</inkml:trace>
  <inkml:trace contextRef="#ctx0" brushRef="#br0" timeOffset="331127.9395">20240 16017 5707,'3'0'276,"3"0"0,9 0 0,9 0 0,6 4-210,15 2-446,3-4-919,-23 0 0,-12 0 0,-16-4 0</inkml:trace>
  <inkml:trace contextRef="#ctx0" brushRef="#br0" timeOffset="341169.5138">22016 14775 3157,'-6'-18'192,"2"-5"79,1-6 59,-2-5 82,5 3 65,2 5 37,-2 1-1,0 2 1,0 2-1,0 6-101,0 5-90,0 4-79,0 4-61,0 6-80,0 9-65,0 12-37,0 8 0,0 14 0,1 8 0,4 2 0,2 1 0,2-3 0,5-5 0,1-4 0,0-10 0,5-11 0,2-7 0,7-3 0,5-10 0,3-5 0,0-8 0,1-7 0,-5-11 0,-2-5 0,-5-6 0,-6 1 0,-6 7 0,-5 8 0,-4 9 0,-2 7 0,3 10 0,3 11 0,4 16 0,-2 10 0,1 11 0,1 8 0,-1 4 0,-1-5 0,-1 0-280,3-9-494,2-10-43,-2-15-447,2-14 0,-3-16 0</inkml:trace>
  <inkml:trace contextRef="#ctx0" brushRef="#br0" timeOffset="341331.5231">22641 14854 8191,'0'-9'0,"0"1"0,0 0 0,4 1-304,11 5-353,2 2-789,2 1 0,3 0 0</inkml:trace>
  <inkml:trace contextRef="#ctx0" brushRef="#br0" timeOffset="341738.5464">22969 14524 6846,'0'-3'93,"4"0"10,14 1 20,13-2-11,17 1-159,11 3-69,8 0-53,-5 0-18,-11 0 2,-10-1-82,-14-1 28,-11 1 2,-10 1-27,-5 0 24,-2 1 202,-3 9 96,-1 12 166,-2 17 51,-1 17 24,-3 19 2,1 14-19,5 7-5,0-1 7,4 0-30,-1-9-235,2-10-242,5-18-499,1-11-601,2-21 0,1-11 0,-1-16 0</inkml:trace>
  <inkml:trace contextRef="#ctx0" brushRef="#br0" timeOffset="341916.5566">23203 15015 6496,'1'-11'188,"11"-2"0,12-2 1,14-2-1,10 10-266,23 5-410,-7-4-848,-6 3 0,-15 3 0,-14 0 0</inkml:trace>
  <inkml:trace contextRef="#ctx0" brushRef="#br0" timeOffset="343192.6295">22383 15721 935,'-18'6'9,"-9"0"29,-6 6 81,-11 5 82,5-4 57,-4 3 42,1-3 46,-3-5 34,4-1 25,6-4 15,13-1 33,11 0-18,23-2-66,26 2-81,27-4-60,29 0-60,32-2-46,31-4-26,27-7 13,22-5 189,14-9-34,6-3-9,-8 0-17,-23 8-1,-32 6 3,-30 9-103,-38 6-119,-34 3-123,-25 3-172,-25-2-299,-16-2-162,-21-1-396,-11 2 0,-6-1 0</inkml:trace>
  <inkml:trace contextRef="#ctx0" brushRef="#br0" timeOffset="345999.7901">22253 16474 4046,'-6'-4'-19,"0"2"28,-1 1 71,3 8 43,2 13 23,7 14 32,3 12 5,2 16 24,-1 8 15,5 5 50,-4 4 11,-2 5-93,-3-5-160,5 1-387,-1-17-761,4-14 0,12-17 0,4-23 0</inkml:trace>
  <inkml:trace contextRef="#ctx0" brushRef="#br0" timeOffset="346249.8044">22855 16423 8191,'1'1'0,"2"11"0,0 4 0,6 14 0,1 11 0,3 17 0,1 12 0,4 8 0,-3 4-143,3 5-194,0-8-280,1-20-801,-3-8 0,0-18 0,-4-22 0</inkml:trace>
  <inkml:trace contextRef="#ctx0" brushRef="#br0" timeOffset="346571.8226">23270 16414 8191,'0'0'0,"0"2"0,-4 8 0,-4 11 0,-8 9 0,-9 11 0,-5 7-4,-2 1 4,3-3 0,3-5 0,9-7-2,7-8-3,7-6 5,3-4 0,10-1 0,15-1 0,9-1 3,15 4-3,10 0-39,6 4-252,11-1-451,-3-6-680,-3-4 0,0-14 0,-5-7 0</inkml:trace>
  <inkml:trace contextRef="#ctx0" brushRef="#br0" timeOffset="346871.8399">24592 15519 8191,'8'-12'0,"13"0"0,10-2 0,15 2-55,13 5-309,12 4-444,0 5-584,-10 5 0,-17 2 0,-18 1 0</inkml:trace>
  <inkml:trace contextRef="#ctx0" brushRef="#br0" timeOffset="347048.8501">24777 15879 8191,'12'1'0,"13"2"0,14 0-197,26 2-536,7-8-719,-10 1 0,-4-5 0,-6-10 0</inkml:trace>
  <inkml:trace contextRef="#ctx0" brushRef="#br0" timeOffset="347814.8939">25771 14722 8029,'0'-4'18,"0"-3"0,0 3 0,0 0 0,2 5 0,-1 13 0,1 10 0,1 10 0,1 12 0,4 16-18,1 6 0,1 0 0,6-2 0,3-8 0,4-15 0,6-10 0,6-10 0,3-12 0,1-6 0,5-6 0,0-10 0,-3-3 0,-5-8 0,-6-5 0,-8-2 0,-7-2 0,-6 4 0,-4 3 0,-2 8 0,-2 5 0,-1 7 0,2 7 0,-1 11 0,1 13 0,-2 12 0,1 11 0,1 12-74,0 4-221,11 3-305,0-15-844,2-1 0,2-10 0,0-17 0</inkml:trace>
  <inkml:trace contextRef="#ctx0" brushRef="#br0" timeOffset="347995.9043">26616 15153 8191,'0'-12'0,"1"3"0,2 1-211,20 1-540,-10 6-694,6 2 0,1 0 0,6-4 0</inkml:trace>
  <inkml:trace contextRef="#ctx0" brushRef="#br0" timeOffset="348399.9274">26938 14766 7975,'7'-7'24,"9"-1"0,11-1 0,14 1 0,11 4 0,3 3-68,-4 2-40,-9 2-6,-8-2 6,-11 2-16,-10-1 18,-6 0 23,-4-1 45,-3 0 10,0 1-16,0 0 66,0 5 62,-2 9 6,-5 14-6,1 11-8,-2 17-18,-1 10-23,-2 7-45,3 3-10,-1 3 16,1 0 2,1-3-217,1-5-229,3-11-321,3-20-620,0-21 0,0-7 0,3-15 0</inkml:trace>
  <inkml:trace contextRef="#ctx0" brushRef="#br0" timeOffset="348609.9394">27144 15262 8191,'3'-3'0,"9"0"0,8-1 0,17-1 0,11 3 0,17 2 0,0 2-204,-3 3-251,-8-3-1051,-26 0 0,-16 4 0,-24-1 0</inkml:trace>
  <inkml:trace contextRef="#ctx0" brushRef="#br0" timeOffset="358080.4811">27831 14918 3631,'3'-7'47,"2"0"99,-1-5 66,1 0 36,-4 4 40,0 2 24,3 2 8,-2 3-15,1-1-16,4 2-8,2 3-62,5 7-97,1 8-67,2 10-28,-1 9-37,-2 9-25,-2 3 5,-1 1 25,-2-5 29,-5 0 6,1-10 27,-2-6 8,-3-9 17,1-8 5,-1-4 53,0-7 19,-1-2 1,1-8-4,0-4-12,0-7-5,0-7-6,4-7-10,6-4-14,3-3-27,9 1-64,8 5-21,6 6-16,2 7-22,2 8 14,-2 7 7,-4 4-4,-3 7-2,-5 4-4,-2 6 8,-5 7-1,-3 7 6,-9 4 2,-4 3 16,-2-3-52,-1-2-44,0-4 0,0-9 0,0-6 8,0-5 10,0-3-2,0-6-9,0-7 5,3-5 10,3-5 64,5-6 61,3-4-1,7-1-1,2 0-10,8 5 1,0 1 33,7 6 7,3 6-4,-3 7-19,-3 3-28,-3 6-32,-9 7 7,-9 4 5,-3 6 1,-6 7-3,-2 4-80,-5 2-122,-3 2-126,1 1-257,-4-8-135,0-6-436,-4-2 0,3-12 0,7-8 0</inkml:trace>
  <inkml:trace contextRef="#ctx0" brushRef="#br0" timeOffset="358582.5098">29156 14850 6279,'4'4'-40,"-1"8"3,-1 12 13,1 12 24,0 10 0,-1 16-11,-2 4-4,0-4 11,1-2-6,-1-8 52,0-10 21,0-13-8,-1-8 10,-2-14-37,1-7-73,-1-11 6,2-10 4,1-16-13,0-12 3,1-15-20,-1-10-8,0-9 40,0-1 144,5-1 49,5 7 73,6 11 4,7 13 2,9 13-1,5 16 5,5 14 4,6 13-10,-5 14-33,2 14-170,-12 16-34,-4 13 0,-12 17 0,-1 6 0,-7 4 0,-5-2-94,-2-1-205,-1-13-250,2-14-219,1-15-49,5-14-315,-3-16 0,-2-11 0,-1-8 0</inkml:trace>
  <inkml:trace contextRef="#ctx0" brushRef="#br0" timeOffset="358736.5186">29411 15058 5328,'9'-4'0,"9"1"-14,11 2-129,19-3-891,-3 1 0,-3 5 0,-9-2 0</inkml:trace>
  <inkml:trace contextRef="#ctx0" brushRef="#br0" timeOffset="359468.5605">26441 16110 4470,'-46'-3'148,"-8"-4"143,1 0 60,1 1 26,41-1 0,18 2 0,26 3 0,26-2 0,37-2 1,39-1-52,44-5-97,42 0-143,33-4-59,32 0-27,17 0 0,8-2 0,-5 4 0,-10 3 0,-18-3 0,-22 5 0,-37 3 0,-42 0 0,-42-1 0,-47 2 0,-40-1 0,-28 4 0,-14-2 0,-10 2 0,-10 1-254,2 1-305,-1-7-916,-7 6 0,8-2 0,3-9 0</inkml:trace>
  <inkml:trace contextRef="#ctx0" brushRef="#br0" timeOffset="413887.6731">28171 7134 1099,'0'-2'-115,"0"2"-2,0-4-56,0 1 0,0 3 0,0-5 0</inkml:trace>
  <inkml:trace contextRef="#ctx0" brushRef="#br0" timeOffset="414804.7255">26704 6842 4723,'0'0'103,"0"0"82,0-1 149,0 1 19,0 0 0,0 0 0,1 0 1,1 0-1,4 0 0,11 0-63,11 3-41,15 2-80,14-1-150,11 4-19,3 2 0,3-2 0,-7 1 0,-3-2 0,-8 1 0,-8-2 0,-14 1-87,-12-2-132,-10 1-20,-11-2-38,-11 1-83,-10-3-107,-10-1-110,-8 0-113,-13-2-86,-3 1-123,-3 3 0,1 1 0,1 2 2801,5-1-2568,4 3 194,11-3 75,10 1 96,12 0 160,7 4 149,6-2 151,8 0 171,9-2 137,8 1 69,9-1-12,14-1-38,7-1-18,4-1-5,3 0-51,3 0-35,-1-3-34,-5 0-60,-9 4-133,-9 0-148,-11 0-130,-8 0-159,-2-3-307,-7-10-305,-3 7 0</inkml:trace>
  <inkml:trace contextRef="#ctx0" brushRef="#br0" timeOffset="417197.8624">28122 3312 3274,'1'0'151,"-1"0"60,3 0 43,-3 0 31,0-2 58,0 1 55,0 1 27,1-3 23,2 2 14,3 0-82,6-1-77,9 1-67,7-2-44,3 1-30,6 0-76,-4 2-82,-4 0-85,-6 0-82,-10-2-61,-5 2-73,-3 0-130,-4 0-209,-1-3-122,-3 2-247,-4 1 0,-6-2 0,-5 1 0</inkml:trace>
  <inkml:trace contextRef="#ctx0" brushRef="#br0" timeOffset="417462.8776">28213 3442 2904,'1'0'158,"3"0"63,2 3 44,4-3 31,6 1 35,5-2 62,2 1 14,2 0 6,0 0-4,-5 0-115,-2-3-131,-4 3-135,0 0-159,-5 3-124,1-1-173,0-3-226,-7 1-308,0 2 0,-1-3 0,-2 0 0</inkml:trace>
  <inkml:trace contextRef="#ctx0" brushRef="#br0" timeOffset="446791.5551">10551 2656 1785,'0'2'124,"0"2"33,0-1 32,0 2 40,1-4 54,-1 1 49,0-4 42,0 2 31,0 0 20,0 0-64,0 0-29,0 0-24,0 0-26,0 0-32,0 0-53,0 0-35,0 0-21,-1 0-8,-2 0-6,2 0 14,-1 0 10,-1 0 15,0-1 11,2 1-8,-1-2 0,2 2-14,0-1-22,2-1-24,7 0-11,17-3-30,28-5-27,37-4-23,38-3-18,31-8 0,13-3 0,11-3 0,-4 1 0,-10 0 0,-15 0 0,-17 3 0,-26 3 0,-27 5 0,-27 4 0,-24 3 0,-19 7 0,-11 1 0,-3 2 0,-2 2 0,-2 0 0,-1 0 0,1 0 0,-1 0 0,-1 0 0,1 0-92,2 0-124,2 0-64,-2 0-97,-3 2-101,5 0-214,-1-4-519,-9 4 0,1 0 0,-3-2 0</inkml:trace>
  <inkml:trace contextRef="#ctx0" brushRef="#br0" timeOffset="797059.589">17539 5773 284,'1'-1'-9,"2"-4"3,1 2 3,1-1 5,-1-1 13,5 2 22,-4 0 26,0 2 38,-2-1 47,0 5 66,-3-2 43,0 2 30,0-3 25,0 2 13,0-2 2,0 2-4,0-2-16,0 1-31,0-1-37,0 5-46,0-1-37,0 4-28,0 3-32,0 2-10,0 4-13,0 2-14,1 0-7,1 5-3,-1 1-6,3 1-11,0-2-6,-1 0-2,0-1 5,-1-4-7,-2-2-1,1-1-8,-1-7-5,0 0-9,0-4-8,2-2-3,-2-2-2,0-1 1,0 3-3,0-3 2,0 0 0,0 0 5,0 0 3,0 0 3,0 0 8,0-3-1,0 2 0,0-4 2,0 2 1,0-3 1,0-1 1,0 2 0,-2-2 4,-1 0 2,2 0-2,-2 1 3,1 2-3,2-2-23,0 2-40,0 0-87,0 1-145,8-4-546,-7 5 0,-1-1 0,2 0 0</inkml:trace>
  <inkml:trace contextRef="#ctx0" brushRef="#br0" timeOffset="801140.8227">18040 3217 2126,'-5'0'97,"2"0"58,-1-3 66,0 0 60,1 1 44,3-2 34,-2 1 20,2-1 22,-1 1 41,2-1-27,-2 2 4,1 0-47,-3-1-56,3 2-60,0 1-37,-1-2-23,-1 2-8,2 0-10,-1-1-41,1 1-37,-2 0-34,1 0-17,0 0-11,-4 0-2,-1 0-47,-2 0-59,-4 0-38,1 0-40,-5 0-2,3 0-1,0 0 5,3-2 7,1 2 1,3-3 4,1 2 46,0 0 55,2-1 42,0 2 46,3-2 32,0 2 26,0 0 37,0 0-9,2 0 3,4-1 9,6 2-1,7 3-11,9 3-11,7 4-8,3 3-27,3 3-25,1 0-43,1 2 10,-5-3-6,-2-1-10,-4-2-4,-7 1 2,-3-3-3,-4 0-10,-6 0-6,-3 0 0,-3-4 0,-1 1 0,-3-3 0,1 2 0,-2-2 0,1 2 0,1 2 0,2-1 0,3 1 0,3 1 0,1 0 0,3-1 0,0-1 0,-1 1 0,-1-2 0,-1 2 0,-3-3 0,-5 0 0,-1-3 0,-2 0 0,-1-1 0,0-2 0,0 0 0,-3 0 0,0 0 0,-2-2 0,-4 2 0,3 0 0,1 0 0,0 0 0,2 0 0,2 0 0,-3 0 0,2 0 0,-2 0 0,0 0 0,-1 2 0,-1 4 0,0 4 0,-2 6 0,-1 5 0,-2 5 0,-5 1 0,-2 3 0,-2-1 0,-1 2 0,-1 1 0,3-1 0,2-1 0,2-1 0,4-5 0,4-3 0,-1-6 0,1-2 0,0-2 0,0-2 0,0 3 0,-1-3 0,2 1 0,-2-4 0,5 3 0,-1-1 0,-2 0 0,3 0 0,2 0 0,-4 0 0,0 0 0,2-2 0,0-1 0,0-3 0,3 1 0,0-3 0,0 2 0,1-2 0,-1 0 0,0 0 0,0 0-58,0 0-214,2 0-278,12-14-913,-11 10 2,0-6-1,0-5 0</inkml:trace>
  <inkml:trace contextRef="#ctx0" brushRef="#br0" timeOffset="804409.0096">23846 3571 736,'0'0'21,"0"-1"-26,2-2-23,-2 2-20,3-2-21,0 2-52,3 1 0,-1 1 0,4 0 0</inkml:trace>
  <inkml:trace contextRef="#ctx0" brushRef="#br0" timeOffset="806064.1041">23916 3577 1216,'0'0'190,"0"0"41,0 0 24,1 0 11,-1 0 10,0 0 8,0 0 11,-1 0 15,-1 0 15,-1 0-118,-1 0-39,-3 0-31,0 0-18,-2 3-8,-2 2 1,-2 2 6,1 6-9,-2 3-4,3 0-6,0-3 1,5 1-7,3-1-1,3-1 2,0-2 4,2 0-2,4-2-9,2-2-4,4-2-19,6 1-13,4-3-24,3-2-26,-2-2-20,0-3-18,-9 1-10,1-3-14,-10-1-8,0-1-1,-4 2 5,1 0-2,-2 1 5,0 0 10,0 0 8,-2 2 11,-1 0 3,-1 0 10,-3 1 4,-5 1 10,-1 2 4,-2 5 10,1 3 3,2 0 5,1 2 4,7 5-2,3-2-1,1-2-6,1-1-13,3 2-20,2-6-13,7 1-26,2-3-34,3-1-36,1-2-23,0-1-20,-2-1-14,-4-5-12,-1-2 8,-4-4 9,-2-3 11,-4-1 31,-1-1 38,-4 1 42,-3 1 39,-6 3 53,-3 2 31,-7 3 28,1 3 45,0 4 28,1 0 8,6 0-1,-1 3 5,5 3-3,0 2-13,7 3-29,2 1-16,-1 4-13,5 0-41,3 0-50,6-3-25,4 1-57,5-3-44,7-2-39,3-6-46,0-1-37,-2-2-16,-5-2-25,-6-6-10,-6-1 21,-7-6 32,-2-1 54,-5-2 49,-2 1 48,-5 2 66,-4 3 66,-1 2 49,-6 5 42,-1 1 42,5 2 37,-2 2 24,3 3 14,-1 1-2,6 1-3,3 4-19,3 3-27,2 1-29,4 2-26,2 2-34,0-2-40,4-1-44,5-2-30,7-3-34,4-4-47,7-2-31,-1-2-19,2-2-26,-5-3-18,-4-4-11,-11-5-1,-6-2 10,-8-7 17,-8 1 38,-12-4 57,-6 1 64,-4 3 66,-6 4 45,5 6 42,4 5 31,5 3 14,4 10 4,3 4-3,5 3-8,6 7-24,4 4-35,2-3-55,9 3-45,4-3-46,4-4-58,6-4-53,5-2-32,-1-3-16,-1-6-21,-3-2-31,-2-7-25,-4-3-16,-7-5 4,-4-3 28,-3-5 42,-5 0 56,-4 2 44,-4 1 38,-4 6 38,-4 2 45,-3 7 33,1 1 43,1 3 31,-1 4 10,4 6-2,1 1-8,8 4-18,4 3-26,2-1-33,2-1-22,5-1-41,3-3-84,6-4-100,7-4-86,1-4-34,2-6-21,-5-3 3,-4-3 17,-6-2 35,-6 0 50,-2-1 61,-5 4 102,-7-2 134,0 2 127,0 3 64,-5 1 34,2 3-2,2 2-10,1 1-25,-1 4-36,3 4-25,-2 1-39,5 5-57,2 2-70,3 0-83,3-1-109,8-5-144,3-5-343,2 1 0,4-4 0,2-1 0</inkml:trace>
  <inkml:trace contextRef="#ctx0" brushRef="#br0" timeOffset="807350.1776">23928 3574 2562,'0'0'58,"0"-3"49,1 2 32,-1-2 19,2 0 12,-2 2 5,1 0 4,-1-1 6,0 2-2,0 0-27,0 0-44,0 0-59,0 0-41,0 0-23,0 0-12,0 2-4,0 3-1,0 2-2,0 3 18,0 3 10,0 0 18,0 1 19,1-1 15,-1 2 10,2-3 4,2 3 2,-1-2 5,1 0 7,1-2-11,2 0-3,3-2-6,-2 0-6,6-2-6,-2 0-6,3-3-10,1-1-18,1-1-20,3-2-19,0 0-5,-3 0-2,0 0-1,-4-2 4,-3-1 5,-2-4 19,-2-2 13,-4-6 38,-2-3 17,-2 0 18,-5-3 10,-3 1 5,-4-1 0,-7 3-1,0 2-3,-2 2-17,0 3-11,4 4-39,6 5-70,2 0-126,9 2-206,-1-6-607,2 7 0,2 0 0,3 1 0</inkml:trace>
  <inkml:trace contextRef="#ctx0" brushRef="#br0" timeOffset="822259.0306">23667 4359 2780,'-1'-4'115,"-2"1"47,1-1 46,-1 1 38,1-3 33,1 3 33,1-1 48,-2-1 80,2-1 49,-1 2-48,1 1-21,-2 0-38,1 1-42,1 1-37,0-1-34,0 0-33,0 2-69,0 0-112,0 0-29,1 2-26,4 3-15,3 4-23,4 3-12,2 4-1,5 3-5,3 5 23,0 2 55,-1 0 32,1 4-21,-5-2-2,-3-1-2,0-2 14,-5-2 7,2-3 2,-3-2 3,4-2-20,-4 0-35,3-3 0,0-4 0,-1 0 0,-1 0 0,1-2 0,2 0 0,-4 1 0,5-1 0,0 0 0,3 1 0,-4-1 0,-2-3 0,0 1 0,-3-2 0,-4-3 0,-2 1 0,1-1 0,-2 0 0,0 0 0,0 0-54,0 0-151,0 0-60,0-1-81,0 1-96,0-3-94,0-5-149,0-7-118,0 2-168,7 2 0,-5 0 0</inkml:trace>
  <inkml:trace contextRef="#ctx0" brushRef="#br0" timeOffset="823026.0742">24397 4378 985,'0'0'147,"0"1"54,0-1 42,0 0 29,0-1 32,0 1 33,0 0 35,0-3 32,0 2 31,0-2-55,0-1-44,0 2-40,0-1-36,0 1-24,0 1-28,-2-1-34,2 0-30,-1 1-30,-3 1-32,4-2-25,-3 1-18,0 1-19,1 0-9,-2 0-9,-2 0-2,-4 3 1,-3 3-3,-7 8 0,-2 7 6,-7 7 54,-6 10 47,-2 1 46,3 3 43,-1-2 18,7-4 6,8-3-2,4-7 0,5-4-3,2-7-7,6-3-55,2-4-47,1-4-44,0-1-39,0-3-15,0 1-6,0-1 0,0 0 0,0 0 0,0 0-45,0 0-177,0 0-152,3 0-205,-3-16-815,1 12 0,2-1 0,0-1 0</inkml:trace>
  <inkml:trace contextRef="#ctx0" brushRef="#br0" timeOffset="825835.235">26214 3284 3427,'-1'0'117,"1"0"67,0-2 48,-3 0 30,2-1 50,2 0 82,-2-1 50,-1 2 24,2 0 5,0 0-61,0 1-61,0 1-69,-1 0-63,1 0-50,0 0-105,1 0-95,2 1-31,9 3-18,4 8 11,8 2 24,8 8 48,4 4 12,6 4 17,-2 0 19,-1 0 56,0-2 13,-7-1-21,-9-4-4,-6-4-17,-8-6-22,-4-3-44,-3-2-12,-2-5 0,0 0 0,0-2 0,0-1 0,0 0 0,0 0 0,0 0 0,0 0 0,0 0 0,0 0 0,0 0 0,0 0 0,0 0 0,0 0 0,0 0 0,0 0 0,0 0 0,0 0 0,0 0 0,0 0 0,0 0 0,-2 0 0,-4 4 0,-6 5 0,-4 8 0,-6 7 0,-1 10 0,0 0 0,2 4 0,5-5 0,0 0 0,4-5 0,2-3 0,0-8 0,4-2 0,2-5 0,1-6 0,3 0 0,0-2 0,0 0 0,0-2 0,0 0 0,0 1 0,0-1 0,0 0 0,0 0 0,0 0 0,0 0 0,0 0 0,0 0 0,0 0 0,0 0 0,0 0 0,0 0 0,0 0 0,0 0 0,0 0 0,0 0 0,0 0 0,0 0 0,0 0 0,0 0 0,0 0 0,0 0 0,0 1-124,0 1-190,2 0-289,-4-6-827,-4 4 0,-9-1 0</inkml:trace>
  <inkml:trace contextRef="#ctx0" brushRef="#br0" timeOffset="827815.3484">22634 5615 410,'0'0'20,"0"0"12,1 0 11,-1-1 8,0 1 15,0 0 36,0 1 43,0 1 42,0 1 30,0 2-5,0-3-2,0 0-9,0 1-8,0-3-14,0 0-35,0 0-64,0 0-52,0 0-42,0 0-29,0 0-12,0 0-48,3-3-127,-3-6-185,0 6 0,3 1 0</inkml:trace>
  <inkml:trace contextRef="#ctx0" brushRef="#br0" timeOffset="828797.4044">22756 5598 1166,'-1'0'140,"-1"1"68,-1 0 49,-2-1 29,-1 0 11,2 0 11,-2 0 20,2 0 27,-3 0 20,2 0-73,1 0-52,1 0-63,0 0-41,0 0-17,0 0-5,-1 0-6,0 0-18,2 0-25,-1 0-15,3 0 9,0 0 15,0 0 22,0 0 33,0 0 32,0 0 3,2 0-4,-1 0-2,6 0 1,4 0-5,3 0-16,8 0-9,5 0-1,5-1 3,7-3-16,4 0-10,4-1 0,-2 0 1,-1 1-5,-5 1 1,-5 3-3,-5 0-12,-4 0-25,-3 0-44,-2 0-28,-3 0 0,2 0 0,0 0 0,-5 0 0,0 0 0,-2 0 0,-2 0 0,2 0 0,-4 0 0,1 0 0,0 0 0,-2 0 0,-1 0 0,-3 0 0,-2 0 0,1 0 0,-2 0 0,0 0 0,0 0-123,0 1-275,7-1-420,-9 0-552,-3 0 0,-3-1 0,1-6 0</inkml:trace>
  <inkml:trace contextRef="#ctx0" brushRef="#br0" timeOffset="833090.6501">27026 2082 400,'0'0'83,"0"0"48,0 0 44,0 0 43,0 1 41,0 2 33,0-1 28,0-1 16,0-1 8,0 0-48,0 0-30,0 0-43,0 0-36,0 0-34,0 0-26,0 0-21,0 0-19,0 0-7,0 0 5,0 0 6,0 0 10,0 0 7,0 0 7,0 0 5,0 0-2,0 0 4,1 0 1,5 0-7,1 0-3,8 0-3,3 0-3,5 0 9,2 0 33,4 0 71,-1 0 17,0 0 13,1 0 5,-1 0-3,-5 0-9,-6 0-8,-3 0-10,-6 0-18,-5 0-48,-3 0-85,1 0-31,-1 0-29,0 0-14,0 0 0,0 0 0,0 0 0,0 0 0,0 0-98,0 3-209,3 1-264,26-12-872,-22 8 0,0-2 0</inkml:trace>
  <inkml:trace contextRef="#ctx0" brushRef="#br0" timeOffset="836648.8536">12855 11053 3514,'6'-27'190,"0"-6"62,1-6 51,3-8 94,0 12 80,-1 6 0,-1 2-1,1 3 1,-5 3 0,-1 5-90,-3 4-102,2 4-59,-2 3-53,0 4-93,0 2-80,0 10 0,0 12 0,0 16 0,0 15 0,0 15 0,0 6 0,0 2 0,0-1 0,0-1 0,-2-3 0,1-9 0,-1-5-125,1-8-193,-1-8-194,4-18-261,-2-19-519,0-1 0,1-12 0,2-16 0</inkml:trace>
  <inkml:trace contextRef="#ctx0" brushRef="#br0" timeOffset="837047.8764">13327 10853 7493,'0'-7'78,"0"0"-6,0-1-40,-1 3 10,-2 9 6,-7 9 6,-8 9 1,-8 7-9,-8 12-39,-5 4-133,-4 0-25,3-2-1,4-4 34,9-6-10,5-6-6,11-9-10,5-3-40,4-6 23,8 0 82,7 2 114,12-1 68,5 4 14,9 2 9,7 1 9,-4 2 7,1 1-9,-5-1-40,-5 1-133,-5 1-183,-7-2-245,-5-8-239,-4-12-492,-1 3 0,-2-4 0,1-5 0</inkml:trace>
  <inkml:trace contextRef="#ctx0" brushRef="#br0" timeOffset="837428.8982">13851 11015 4487,'-7'-10'161,"-5"-2"141,-6 0 79,-4-1 1,-1 7 0,-3 4 0,-3 7 0,2 7 0,-1 8 0,4 8-116,2 7-44,9 8-142,6 2-80,4 4 0,7 0 0,8-3 0,8-6 0,6-4 0,10-8 0,8-8 0,4-8-186,6-6-168,2-9-202,-2-16-226,15-10-480,-32 2 0,-9-7 0,-12-7 0</inkml:trace>
  <inkml:trace contextRef="#ctx0" brushRef="#br0" timeOffset="837895.925">14286 10812 6129,'1'-7'229,"-1"0"0,2 1 0,-1 0 0,-1 3 0,2 10 0,-2 8 0,1 10 0,-1 9 1,1 13-230,-2 7 0,2 2 0,-1-1 0,0 1 0,0-6 0,0-3 0,0-10 0,0-5 0,0-5 0,0-5 0,2-5 0,2-8 0,5 1 0,7-4 0,8-5 0,9 1 0,7-2 0,7-2 0,-1 1 0,3 0 0,-5-1 0,-3 1 0,-9 1 0,-8 0 0,-7 0 0,-10 0 0,-5 0-244,-2 1-277,0-5-243,0 1-568,-8 3 0,-5 3 0,-11 0 0</inkml:trace>
  <inkml:trace contextRef="#ctx0" brushRef="#br0" timeOffset="838617.9663">13134 11848 3490,'-21'0'160,"-6"0"50,-2 0 58,-3 0 103,16 0 58,7 0 29,7 0 22,15 0 1,17 2 0,21 1-107,25 1-53,28 4-51,21-1-57,13 1-103,11-3-59,2-1-27,-4-3-24,-14 2 0,-19-1 0,-24-1 0,-31-1 0,-26 1 0,-17-1 0,-11 0 0,-5 0 0,0 0 0,-2 1 0,-1 2 0,-1 0-280,3 2-419,-5 0-743,1-3 0,4-2 0,1-9 0</inkml:trace>
  <inkml:trace contextRef="#ctx0" brushRef="#br0" timeOffset="845655.3688">16460 11037 2528,'-3'0'88,"0"-2"19,-2-1 36,-3 1 47,1 0 50,2-1 32,-4 0 28,1 0 20,-1 1 13,0-1-62,1 2-6,6-1-10,0 1-17,2 1-54,6 0-40,6 0-23,11 0-19,11 0 18,17 0 49,9 0 42,4 0 9,1 0-7,-6 0-21,-8 0 6,-12 0-7,-11 0-11,-11 0-84,-8 0-168,-6 0-158,-3 3-198,8-2-342,-17 2-508,-4-1 0,-2 0 0,-5-4 0</inkml:trace>
  <inkml:trace contextRef="#ctx0" brushRef="#br0" timeOffset="845958.3861">16719 11035 3370,'0'0'194,"0"0"14,0-3 4,0 3 10,-2 5 12,2 1 18,-3 6 26,-1 6 6,0 12 47,-1 3-74,0 10-53,0 4-10,-1 4 5,-1 1-16,2-2-56,0-3-117,1-5-109,1-5-136,3-7-223,1-15-735,1-7 0,-2 0 0,-3-5 0</inkml:trace>
  <inkml:trace contextRef="#ctx0" brushRef="#br0" timeOffset="846317.4066">16433 11572 2189,'-12'3'198,"2"0"58,-3 1 57,3 0 65,8-1 12,4-2 15,8 1 87,12 1 35,14-2 45,14 0-89,17-1-68,5 0-58,2 0-57,-7 0-64,-6 0-13,-11 0-15,-10 0-87,-13 0-35,-9 0-44,-9 0-42,-6 0 0,-3 0 0,0 1-247,0 5-200,5-6-347,-7-7-546,1 11 0,-2-7 0,-2 0 0</inkml:trace>
  <inkml:trace contextRef="#ctx0" brushRef="#br0" timeOffset="847997.5027">23811 4374 902,'8'3'108,"2"3"58,3 3 56,5 4 40,-1 4 21,-1 7 12,2 1 3,0 4 6,4 0 1,-2 0-55,-4-1-97,2-5-211,1-14-640,-6 3 0,-3-2 0</inkml:trace>
  <inkml:trace contextRef="#ctx0" brushRef="#br0" timeOffset="850540.6482">17121 11341 3899,'0'-1'356,"0"1"94,0-1 0,0 1 0,0 0-1,5-2 2,6 2-1,10-2-1,10 2 1,11 2-207,6 1-149,2 1-94,-2 4 0,-2 0 0,-8-1 0,-11-1 0,-8 0 0,-9-5 0,-6 4 0,-4-4 0,0-1 0,0 2-185,3 2-275,12-10-343,-5 2-545,7-2 0,2-6 0,4-8 0</inkml:trace>
  <inkml:trace contextRef="#ctx0" brushRef="#br0" timeOffset="851318.6925">17816 11115 3944,'1'-3'384,"4"-2"63,4 1 1,6-2-1,8 3 0,7 2 0,7 1 0,3 0 0,3 0 0,-2 0-224,-5 0-160,-7 0-63,-9 0 0,-7 0 0,-6 0 0,-5 1 0,0 2-82,-2 0-201,0 1-149,0-1-149,-2 2-60,-1-2-35,-3-3 18,-6 3 65,0-2 110,0 2 102,0 1 186,4-3 271,2 0 271,2-2 228,-1 0 66,1 3 35,-3 2-18,3 6-65,-2 5-110,0 10-102,0 8-104,0 12-70,-1 5-122,4 4-79,0 1-6,0-2 0,3-4 0,-1-6 0,-2-6 0,0-6 0,0-6 0,0-6 0,-2-3 0,0-7 0,-3-3 0,-5-3 0,-8-3 0,0 0 0,-5 0 0,-1 0 0,2 0 0,3 0 0,5 0 0,7 0 0,7 0 0,1 2 0,11 2 0,8 2 0,11-1 0,9 3 0,10-1 0,2-1 0,3 0 0,-5-2 0,-2-3 0,-7 1 0,-8-2 0,-9 0-123,-1 0-401,0-10-984,-10 6 0,0-6 0,1-5 0</inkml:trace>
  <inkml:trace contextRef="#ctx0" brushRef="#br0" timeOffset="851778.7189">18435 11404 5612,'10'-12'287,"5"-1"-1,5-2 0,6-5 1,3 8-1,1 6 0,3 3 0,1 2 1,-1 1-1,-3 1-284,-7 2-2,-10 3 0,-5 5 0,-5 2 0,-6 7 0,-6 7 0,-3 1 0,-5 8 0,-5 0 0,0 4 0,2-2 0,5 2 0,3-4 0,8 1 0,2-3 0,5-3 0,4 0 0,8-7 0,1-4 0,8 0 0,5-6 0,6-6 0,4-4 0,4-3 0,-1-1-156,1-3-307,2-17-1051,-16 8 0,-12-5 0,-5-9 0</inkml:trace>
  <inkml:trace contextRef="#ctx0" brushRef="#br0" timeOffset="851980.7306">18600 11653 6103,'0'0'228,"0"0"0,6 0 0,7 0 0,8 0 0,8 0 0,9 2 0,2-1-265,15-1-1495,-16 0 0,-6-4 0,-1-4 0</inkml:trace>
  <inkml:trace contextRef="#ctx0" brushRef="#br0" timeOffset="852335.7509">19186 11478 7497,'2'0'77,"2"0"0,3 0 0,6 0 0,3 1 0,6 2 0,4 0 0,5 5 0,1-1 1,0 0-78,0 0 0,-2-1 0,-3 0 0,-4-3 0,-6 0 0,-5 0 0,-6-2-30,-4 2-438,5-7-350,-6 4-557,1-3 0,1-3 0</inkml:trace>
  <inkml:trace contextRef="#ctx0" brushRef="#br0" timeOffset="852679.7703">19860 11173 6432,'2'0'184,"-1"0"0,8 0 0,4 0 0,5 0-1,10 2 1,5 2 0,3 2 0,-1 3 0,-3-1-80,-5 0-104,-7-3-6,-5-1-230,-6-1-181,3-2-316,-9-5-626,3 0 0,-12-2 0,0-2 0</inkml:trace>
  <inkml:trace contextRef="#ctx0" brushRef="#br0" timeOffset="853154.7975">20054 11190 4828,'-3'0'360,"0"0"-1,2 0 0,-1 1 1,1 5 0,1 7-1,0 10 1,0 12-1,0 5 1,0 9-233,0 4-127,0 2 0,0-5 0,-2 0 0,-2-7 0,0-4-211,-2-3-151,0-9-187,2-11-203,1-8-511,-4-5 0,-7-3 0,-30-5 0,17 5 5696,-2 2-4927,1-2 118,6-4 115,22-1 119,-18-1 142,3 1 210,2-1 153,7 3 185,4 2 205,2 1-134,5 1-125,13 4-118,4-1-115,6 4-119,12 0-142,0 1 0,-3-1 0,-4-1 0,-2-2 0,-7 0 0,-2-2 0,-6-2 0,-2-1 0,-2 1-379,5-2-301,-1-4-117,11-4-466</inkml:trace>
  <inkml:trace contextRef="#ctx0" brushRef="#br0" timeOffset="853639.8255">20405 11540 5002,'6'-10'324,"2"-2"6,-1 0 1,1 0 0,-7 3-1,-1 9 1,0-2 0,0 2-1,0 6 1,0 5-119,0 0-204,-3 10-8,-1 5 0,-1 2 0,-1 7 0,-2 0 0,2 2 0,3-2 0,2-2 0,-1-5 0,4-3 0,1-7 0,1-3 0,-1-4 0,4-1 0,2-2 0,1-2 0,4 1 0,2-4 0,6 0 0,-1-3 0,1 1 0,1-1 0,0-1 0,0 1 0,-4 0 0,1 0 0,-2 0-205,2 0-367,18-17-911,-24 8 2,-2-3-1,0-6 0</inkml:trace>
  <inkml:trace contextRef="#ctx0" brushRef="#br0" timeOffset="853958.8437">21061 11575 6571,'0'-3'180,"3"3"0,0-3 0,3 0 0,4 2 0,-1 1 0,1 0 0,3 0 0,0 0 0,0 3-180,4-2 0,0 6-174,1 1-269,2-6-1071,-5 4 0,-5-1 0,-5-1 0</inkml:trace>
  <inkml:trace contextRef="#ctx0" brushRef="#br0" timeOffset="854177.8562">21053 11797 3861,'1'3'321,"5"0"133,4 1 0,6 3 0,0-6-1,10 1 2,3 1-150,0-2-293,11-12-1365,-6 10 0,-1-3 0,1-7 0</inkml:trace>
  <inkml:trace contextRef="#ctx0" brushRef="#br0" timeOffset="854901.8976">21808 11506 3685,'4'-5'192,"-2"-3"53,1 0 140,-2-1 80,-1 1 0,0 5-1,-1 2 1,-1 0 0,-3 1-1,0 4-140,-2 1-51,0 5-54,-1 5-139,-2 8-80,3 4 0,0 4 0,1 4 0,1 3 0,2 0 0,1-1 0,2-2 0,0-2 0,2 2 0,1-9 0,3-1 0,3-4 0,6-6 0,6-5 0,7-4 0,5-3 0,5-3 0,3-2 0,1-1-7,-3-1-15,0-1 2,-3-2 2,-5-3 18,-6-4 0,-5 2 0,-5-3 0,-5-2 0,-5-3 0,-4 1 7,1-3 15,-2 1-2,-2-1-2,1-1-18,-2 1 0,-1-2 0,-5 3 0,-3-1 0,2 0 0,0 0 0,-3 4 0,6-2 0,0 7 0,-4-1 0,-1 3 0,-5 4 0,-3 5-315,10-2-1260,-17 1 0,-2 6 0,-1-10 0</inkml:trace>
  <inkml:trace contextRef="#ctx0" brushRef="#br0" timeOffset="864980.474">16815 12083 188,'-7'0'2,"-3"-1"4,0 1 6,-2 0 12,2 0 12,2 0 17,0 0 28,1 3 26,-1-3 7,2 3-2,-2-1-22,1-2-38,-3 0-18,0 0-16,-2-2-14,0 2-19,-3 0-3,2 2 6,4-1 19,2 2 39,3 0 58,0 3 86,2 0 51,2-3 28,0 0 24,0 0 15,2-1-17,-2-1-8,0 0 10,0-1 21,0 0 8,4 0-48,2 0-31,4 0-14,8 0-17,4 1-12,4 2-1,5 0-14,0 0-30,3-1-48,1 3-29,3-3 22,0 0-4,-1 1-8,3-1-2,0 3 1,-3-1 1,-1-1-4,2-1 16,-1 1 15,2-2 14,2 1-23,3-2 5,3 0 8,-1 0-1,1 0-10,-6 0 2,-1 1 3,-3-1-22,-3 1-24,-2-1-27,2 2 2,1-2-9,3 0-8,1 0 1,1 3 9,-2-1-10,-1-1 6,-1 1 6,2-1 1,-1 0-2,-1-1-7,2 0 1,1 0-1,4 0-3,2 0-3,4 0 1,2 0-13,-1 0-7,1 2-4,-2 1 0,-1-1 0,2 2 0,-1 0 0,-4 0 0,2-1 0,3-2 0,-3 3 0,-2-2 0,5 3 0,-2 0 0,-3-1 0,0 0 0,-2 2 0,-2-3 0,0 2 0,1-1 0,0 0 0,3 0 0,-2-2 0,2 3 0,-3-3 0,2 2 0,0 0 0,1 0 0,1-1 0,-1 2 0,1-1 0,3 1 0,-1-2 0,0 4 0,-1-2 0,2 2 0,-3 0 0,0 1 0,2 1 0,-2-2 0,2 1 0,-1-1 0,2 0 0,-1-2 0,4 2 0,0 0 0,1-1 0,1-2 0,2 2 0,-1 0 0,0-3 0,-2 1 0,-3-2 0,-3 0 0,-1-1 0,0 0 0,-1-1 0,1 2 0,1-2 0,0 0 0,5 0 0,-3 0 0,5 0 0,-1 0 0,-1 0 0,0 2 0,0-2 0,-5 0 0,-2 0 0,0 0 0,-3 0 0,-1 0 0,-2 0 0,2 0 0,1 0 0,3 0 0,-2 0 0,5 0 0,-3 0 0,-1 0 0,-3 3 0,-3-3 0,-10 3 0,-8-1 0,-11 0 0,-3 0 0,-3-1 0,-3 1 0,0-2 0,2 0 0,-2 0 0,0 0 0,0 0 0,0 0 0,0 0 0,0 0 0,0 0 0,0 0 0,0 0 0,0 0 0,0 0 0,0 0 0,0 0 0,0 0 0,0 0 0,0 0 0,0 0 0,0 0 0,0 0 0,0 0 0,0 0 0,0 0 0,0 0 0,0 0 0,0 0 0,0 0 0,0 0 0,0 0 0,0 0 0,0 0 0,0 0 0,0 0 0,0 0 0,0 0 0,0 0 0,-3 0 0,-2 0 0,-4 0-220,-3 0-247,-2 0-294,-16-2-587,-20 1 0,-14-7 0,-21-1 0</inkml:trace>
  <inkml:trace contextRef="#ctx0" brushRef="#br0" timeOffset="868094.6522">13701 14269 3165,'0'-1'74,"0"1"50,-1-2 21,1-1 31,3 0 31,2 0 15,2-1 9,4-1 7,4 2 3,3 3-24,3 0-50,7 0-47,1 0-18,8 0-23,5 0-27,7 0-8,5 0-4,5 0-16,0 0 7,3 0 13,0 0 6,0 0 3,-1-1 9,1 0 5,-1-1 24,2-3 25,4-2 10,-1 0 2,2 1-43,-2-2-15,-1 2 14,-3 1-1,-5 2-9,-3-1-8,-3 2-66,-2 2-26,0-1-57,2 1 27,5 0 47,2 0 3,3-2-32,4 1-21,-3-3-34,3 2-15,-3-1 25,-5 0 8,0 1 46,-5 1-20,-6-2-16,0 3 16,-2-3 31,-4-2 48,-1 1 38,-2 0 21,-3 0 36,-3 1 28,1 1 26,0-2 13,4 1 15,1-1-1,5-1-20,0 2-33,1-1-7,-3 1-7,1 1-27,-2 1-41,0 1-30,3 0-13,3 0-14,1 0-14,2 0 0,2 0 0,-2 0 0,0 0 0,-3 0 0,-2 0 0,-4 0 0,-3 0 0,1 0 0,-1 0 0,3 0 0,3 0 0,3 0 0,5 0 0,-3 0 0,2 0 0,-6 0 0,3 3 0,-1 0 0,4-2 0,0 0 0,9 1 0,0 1 0,0-3 0,5 0 0,-1 0 0,0 0 0,3 0 0,-1 0 0,1 0 0,0 0 0,-2-3 0,-1 3 0,0-3 0,-5 2 0,-3-2 0,-1 0 0,0 0 0,6 2 0,5-3 0,4 1 0,7 0 0,3-1 0,0-1 0,-8-1 0,1 2 0,-12-5 0,-10 5 0,-7 0 0,-10 1 0,-10 2 0,-7 1 0,-4 0 0,-4-2 0,0 2 0,0 0 0,2 0 0,2 0 0,0 0 0,0 0 0,0 0 0,-2 0 0,-3 0 0,-1 0 0,-3 0 0,-2 0 0,0 0 0,0 0 0,0 0 0,0 0 0,0 0 0,0 0 0,0 0 0,0 0 0,0 0 0,0 0 0,-4 0-135,-2 3-218,-3 2-274,-2-3-181,-11 2-445,-4-2 0,-3-2 0,-2-4 0</inkml:trace>
  <inkml:trace contextRef="#ctx0" brushRef="#br0" timeOffset="871424.8427">3417 2283 3448,'0'-3'23,"0"1"8,0 0 35,1 0 56,2 1 64,2 2 28,2-1 27,3 6 23,4 2 7,4 6-20,5 9 25,4 0 8,8 2-15,10-4-32,2-6-34,5-5 5,3-6-7,4-6 12,2-10-6,-2-9-10,0-7-19,-6-5-17,-12 1-17,-14 5-196,-10 9-175,-5 10-181,3 5-335,-5 6-550,4 11 0,-5 6 0</inkml:trace>
  <inkml:trace contextRef="#ctx0" brushRef="#br0" timeOffset="871998.8755">3865 3964 4760,'-3'-5'126,"0"-4"113,-2 0 112,4-2 0,1 5 0,0 3 0,3 3 0,4 3 0,3 4 0,3 7-79,6 4-48,1 4-111,5 3-113,2-1 0,2-6 0,3-3 0,3-7 0,6-5 0,6-4 0,7-8 0,5-5 0,4-4 0,-4-2 0,-6-4 0,-8 4 0,-12 3 0,-11 4 0,-10 4 0,-8 4-131,-4 4-179,-2 2-238,28-2-892,-29 7 0,-2-1 0,-3 2 0</inkml:trace>
  <inkml:trace contextRef="#ctx0" brushRef="#br0" timeOffset="878386.2409">31123 7308 939,'0'-1'-4,"0"-2"-11,-1 1 10,0 0 31,-2 1 56,-2 1 67,2 0 87,0 0 57,0 0 53,2 0 62,1 0 55,0 0 52,0 0 38,0 0 41,0 0 49,0 0-65,3 0-90,3 0-55,5 0-54,7 0-64,5 0-49,1 0-41,7 0-47,-1 3-72,2 1-106,-2 1 0,-1 1 0,-4 0 0,-7 0 0,-3-2 0,-2 1 0,-6-1 0,-1-4 0,-3 3 0,-2-1 0,-1-2 0,0 0 0,0 3-146,0-2-150,0 2-180,0 0-161,0-3-112,0 0-44,-3 0-225,-3-3 0,0 3 0,-5 3 0</inkml:trace>
  <inkml:trace contextRef="#ctx0" brushRef="#br0" timeOffset="878832.2664">31067 7471 1980,'0'3'184,"0"0"90,3-2 95,-3 0 78,0-1 128,0-1 59,0 1 0,1 0 0,2 0 0,4 0-129,5 0-55,8 0-90,3 0-95,3 3-79,0 1-126,0 1-60,-1 2 0,-2 0 0,-4 0 0,-2-1 0,0 1 0,-7-3 0,1 0 0,-4 0 0,-5-4 0,1 3 0,-1-3 0,-2 0-231,1 3-210,7-3-309,18-6-603,-19 1 0,-3-6 0,-2-8 0</inkml:trace>
  <inkml:trace contextRef="#ctx0" brushRef="#br0" timeOffset="883532.5352">24584 3520 510,'-18'-6'3,"-8"1"3,-4 1 33,-1-1 49,14 3 60,4 2 60,7 0 32,3 0 5,3 0-22,0 0-91,0-6-138,0 5-361,0-1 0,0 0 0,3 0 0</inkml:trace>
  <inkml:trace contextRef="#ctx0" brushRef="#br0" timeOffset="888298.8078">27269 5530 1009,'0'2'251,"0"-2"56,-2 0 52,1-2 35,-1-4 12,1 2 5,-1 0 7,1-1 8,-2 0 7,-2-1-173,-2 2-74,-3-2-56,-3-2-51,-3 1-34,-1-3-11,-5 0-5,-2 0-6,2 1-5,-1-3-8,1 1 7,-1 0 12,4 1 0,-4-2 0,-6 2 1,-4-1 0,-3-2-2,-8 1-1,-3 0-3,-2 0-2,-1 1-14,2 1-14,2 2-1,4 2-3,0 2-8,3 4-1,2-2-2,-1 4 2,2-2-1,0 3 0,6-2 6,5 2-2,2 2 2,1-2-6,1 4-3,0 2-7,1 0 1,-4 5-5,-1 2 0,2 4-2,-3 1-9,1 1-7,4 5-5,3 2 11,1 2 13,4 2 8,-3 4 0,2 2 6,-4 3 20,2 2 3,-1-1 4,3 1 19,-2 1 14,3 0-8,-1-1 3,2 1 3,-2 1 1,3-2-1,3 1-27,-1-2 4,5 1 0,2-1-14,2-1-5,2 3 6,2 0 0,3-2-1,0 1 4,5 1 7,1-3 8,0-1 5,3-1 12,-2 2 16,2-2-5,0-2 4,3 0-1,-2-2 3,3-5 18,3 1 41,-1-3 34,4-3 8,0-3 24,3 1 0,6-5 9,1 3 0,6-1 3,3-1-6,-2-2-34,-3 0-40,-2-4-49,-2-1 9,-2-1 5,1-3 4,-5-2-9,1-2-6,-3-1-8,0 0 1,-2-4 13,5 1-11,1 1 17,5-2-26,0 0-38,7 0-14,3 0 0,4 0 0,-1 0 0,4-3 0,-5-1 0,-4-3 0,-2-2 0,-4 2 0,-3-2 0,-3-1 0,-3 2 0,-4-3 0,-1 1 0,-1-3 0,-3 1 0,-1-2 0,1 0 0,-2 2 0,0 2 0,1-2 0,-1 3 0,3 1 0,-2-2 0,0-2 0,0-2 0,0-3 0,1 0 0,-3-4 0,-1-2 0,0-4 0,-3 1 0,2-6 0,-1-3 0,0-2 0,-3-7 0,-2-2 0,-6-2 0,1-3 0,-5-2 0,-3 0 0,-2 3 0,0 3 0,-5-1 0,-3 4 0,-2 0 0,-1-3 0,-2-1 0,-5-1 0,-1-1 0,-3-1 0,-1 6 0,1 2 0,-2 1 0,0 7 0,2 3 0,0 5 0,-2 5 0,-2 6 0,-2 4 0,-3 6-213,-3 2-213,2 0-299,-1-11-640,3 9 0,2-3 0,3-6 0</inkml:trace>
  <inkml:trace contextRef="#ctx0" brushRef="#br0" timeOffset="890395.9278">3761 5899 5228,'-3'-7'31,"0"-1"11,0-1 15,1 1 14,2 4 16,0 2 53,0 0 70,0 0 83,0-1 6,0 3-24,-2-3-8,2 3-10,0 0-16,0 0-13,0 6-16,5 6-53,4 5-72,4 8-80,7 4-7,8 2 0,-1-2 0,2-1 0,0-3 0,3 0 0,-1-4 0,4-6 0,4-4 0,3-4 0,6-4 0,6-6 0,10-5 0,8-10 0,10-4 0,7-7 0,4-5 0,1-2 0,-10 0 0,-15 4 0,-18 7 0,-21 7 0,-17 5 0,-9 6 0,-2 5-298,-2 2-359,1-4-161,-6 4-465,-4-1 0,-4-1 0,-6 2 0</inkml:trace>
  <inkml:trace contextRef="#ctx0" brushRef="#br0" timeOffset="892314.0375">27306 7374 4894,'0'0'-6,"1"0"55,-1 0 73,0 0 152,0 7 55,-1 2 0,-6 9 0,-2 6 0,-8 8 0,-1 1 6,-2 6 0,4 1-55,5 2-73,7 0-151,4-3-56,7-3 0,11-7 0,10-7 0,8-7 0,13-9 0,0-2 0,0-11 0,-8-2 0,-7-7 0,-9-5 0,-9-2 0,-12-4 0,-3 1 0,-1 4 0,-1 2 0,0 7 0,-1 6 0,-2 4 0,-3 7 0,-1 10 0,0 8 0,-1 7 0,1 10 0,0 5 0,5 2 0,2 0 0,1-1 0,0-4-131,3-2-315,6-17-1077,-3 2 2,2-7-1,5-10 0</inkml:trace>
  <inkml:trace contextRef="#ctx0" brushRef="#br0" timeOffset="892528.0497">27816 7689 8191,'0'-6'0,"1"-2"0,1 0 0,-1 1 0,6 1 0,0 3 0,4 3-259,13-1-419,-5-2-772,0 1 0,-1-4 0,1-5 0</inkml:trace>
  <inkml:trace contextRef="#ctx0" brushRef="#br0" timeOffset="892922.0722">28093 7400 6419,'4'-2'195,"0"0"0,5 1-1,4-1 1,6 1 0,7 1-1,1 1 1,2 1 0,0-1-1,-7 3-174,-2 0-20,-4 0 0,-8 2-4,-3-3-7,-4 5 2,-1-1 9,-3 6 0,-1 6 0,-3 6 0,-8 6 0,1 10 0,-3 4 0,2 3 3,1 1 8,4-2-1,1 0-10,-1-4-17,3-1-261,4-1-251,0-19-265,3-2-520,-5-8 0,0-9 0,-4-9 0</inkml:trace>
  <inkml:trace contextRef="#ctx0" brushRef="#br0" timeOffset="893141.0848">28048 7725 7806,'13'-1'41,"9"-1"1,7 0 0,4 2-140,3 0-321,9-3-347,-12-8-563,-3 8 0,-4 0 0,-7-2 0</inkml:trace>
  <inkml:trace contextRef="#ctx0" brushRef="#br0" timeOffset="893534.1073">28606 7510 6863,'5'-3'110,"-1"0"27,4 3 0,-1-1 0,-3 5 1,1 6-1,2 9 0,-6 8 0,2 5 0,1 8-43,1-1-67,1 1-27,2-4 0,1-3 0,3-9 0,-1-7 0,1-9 0,5-4 0,2-7 0,5-5 0,4-6 0,-1-8 0,0-6 0,-1-4 0,-1-1 0,-2 0 0,-1 5 0,-8 1 0,-1 6 0,-6 4 0,-5 5 0,-1 6-245,1 3-334,-1-7-894,-1 7 0,-4 3 0,-5-4 0</inkml:trace>
  <inkml:trace contextRef="#ctx0" brushRef="#br0" timeOffset="897922.3583">24130 3655 520,'0'0'32,"0"0"7,0 0 31,0 2 51,0 2 29,1-1 47,-1 5 47,1-1 41,2-2 26,-1-2-14,-1-2 5,2 0 8,-1 1 0,-1-2-4,2 0 18,3 0-20,-2 0-31,3 0-32,5 0-25,4 0-9,2 0-7,1 0-18,3 0-30,-2 0-45,0 0-51,2 0-27,-1 0-11,1 0-3,1 0 4,2 0-2,2 0 3,5 0 4,1 0 2,-2 0 2,-3 0 6,1 0 6,-6 0-2,-5 0 6,1 0 8,-3 0 6,-2 0-9,-2 0 2,0 0-4,1 0-3,3 0-1,0 0-10,3 0 6,0 0-12,2 0-14,-1 0-10,1 0 1,3 0-7,1 0 1,-1 0-18,2 0-12,-1 0 5,0 0-15,-2 0 1,0 1 0,-3-1 4,-3 1 3,2 2 8,-2-3-6,2 3 20,0-2 11,4 1 2,3 1 5,3 0-2,-2-1-2,2 2 0,0-2-4,-3 0-4,1 1-9,2 0-6,-4 0-18,2 0-6,2 3-4,-4-3 4,1 0 1,1 1-4,-1-2 3,-4 0 2,2-2 15,-2 0 4,-2 1 16,-2 0 5,0 1 5,-2-1 0,1 0 2,1-1-1,-1 0 2,3 0-2,1 3-2,0-3-1,4 1 0,1 1 2,1 0-1,-1 0-1,3-1 0,0 3-1,-1-1 2,-1-3-20,2 3 6,-2 1 0,-1-1 2,1 0-1,1-1 0,-1 0-2,1-2 0,2 1 0,2-1 2,-4 0 17,-1 1-4,0 1 2,-4-1-8,-1-1 3,-2 2 0,2-1-3,2-1-1,4 0 0,1 0-4,1 1 4,-1-1-9,0 2 2,-1-2 6,3 3-3,1-3 2,-2 2 3,0 0 4,3-1-7,1 2 2,5-2 0,1 2 8,5 0 1,-2-2-3,1 1 5,-5 0-2,-3-1 2,-1-1-4,-4 1 9,-2-1-1,-3 2 1,1-2-1,-1 1-3,2 0-9,6 2 1,10-2-1,5 2 0,4 0 3,3 2-2,-2-2 1,-2 1 6,-2 1 6,-2-1 17,0-2 18,-6 0-1,-3-1 8,-5-1 1,1 0-1,-3 0-1,2 0 11,0 0 28,-1 0 0,2 0-10,0 0-11,-1 0-12,2 0-10,1 0-2,3 0 4,0 0-5,-1 0-19,3 0-33,1 0 0,-1 0-1,1 0 3,1 1 55,1 1 15,-1-1 13,-3 2 3,2 0 16,-1-2 20,-3-1 24,2 2 16,0-2-1,1 0 0,-5 2-48,1 0-13,-1-1-13,0 0-6,1 2-11,-2 0-13,1 0-27,2-1-21,2 2-4,-2 0 0,1 0 0,0 0 0,-9-1 0,-3-2 0,-5-1 0,-3 0 0,-2 0 0,-4-1 0,5 1 0,-3 0 0,5 0 0,1 0 0,0 0 0,-1 0 0,-3 0 0,-7 0 0,0 0 0,-5 0 0,-1 0 0,1 0 0,0-1 0,-1 1 0,4-2 0,-2 1 0,-1-2 0,0 0 0,1 2 0,1 0 0,1-2 0,-1 3 0,0-1 0,-2-1 0,-3 2 0,0 0 0,-2 0 0,1-1 0,-1 1 0,-1 0 0,0 0 0,0 0 0,0 0 0,0 0 0,-4 0-40,-2 0-37,-7 0-6,-6 0-13,-10 0-36,-8 0-68,-12 0-15,-8 0-9,-6 0 1,-7-1-6,0 1 30,-5-1 25,-5-2-51,1 0-58,-5 3-15,-7 0-1,-4-1-17,-6-2-1,-5-2-4,-5 2-13,4-3-44,1-2-58,2 0 13,5-5 30,1 2 51,5 1 66,4 3 22,0 3-16,3 1 2,6 1 21,-1-4 54,0-2 71,3-3 43,-1-3 42,22 2 0,-25 4 0,-2 0 0,2 4 0</inkml:trace>
  <inkml:trace contextRef="#ctx0" brushRef="#br0" timeOffset="899380.4417">24976 3688 2238,'1'0'35,"2"0"40,3 0 15,4 0 4,7 0 1,11 0 18,6 0 15,12 0 8,10 0 10,10 0-11,6 1 6,3 1-22,2 0 29,-5 4 5,1-2 4,-2 1-18,2-3-8,3 2-6,5-1-8,3-2 12,9 2 7,7 1-6,2-2-34,2 5-4,-7-3-8,-9 0 4,-7 2-10,-5 0 1,-6-1-10,-1-2-49,0-1-18,-2 1-8,-2-2-10,0 2-6,-4-3 7,-7 3-5,-3-3 5,-3 1-5,-2 2 11,-1-1 31,2-2-1,1 1-7,4 1 6,4-1 8,2 0 8,1 1 35,-1-2 52,-6 0 10,0 0-2,-2 0 7,-3 0 0,-1 0 4,1 1-6,-1 0 0,1 1-11,3 0-34,5 1-50,3 0-10,5 0 0,4 4-11,2-2-4,2 2 5,-5-2 7,-2-1 9,-5 0 13,-1-3 30,-5 2 12,-1-3 7,2 2 13,-1 0-1,2-1-2,0 2-6,-3 0-8,-2 0-15,-9-2-14,-8-1-31,-6 0-15,-4 0-6,-1 0-14,1 0 0,5 0 0,2 0 0,3-1 0,4-1 0,0 1 0,-1 1 0,3-3 0,5-1 0,0 3 0,8 1 0,1-1 0,-1 1 0,-1 0 0,-5 0 0,-6-3 0,-8 0 0,-7 0 0,-5-1 0,-4 0 0,-8 2 0,1-2 0,-2 4 0,-5-3 0,-1 3 0,-1 0 0,0-1 0,0 1 0,2 0 0,-1 0 0,-1 0 0,0 0 0,1 0 0,-1 0 0,0 0 0,0 0 0,0 0 0,0 0 0,0 0 0,0 0 0,0 0 0,0 0 0,0 0-266,0 1-349,-8-27-847,-11 25 0,-13-5 0</inkml:trace>
  <inkml:trace contextRef="#ctx0" brushRef="#br0" timeOffset="902074.5958">24470 9807 1461,'0'6'161,"0"1"20,0 2 34,2-1 16,2-5 14,-1-2 31,3 2 58,-2-3 43,-3 0 27,-1 3-125,0-3-20,2-3-9,-2 3-21,1 0-1,1 0 6,2 0 6,4 0-19,6 0-11,3 0-13,8 0 5,7 0-4,-1-1 5,4-1-9,4 1 9,-3-2 3,-1 3-37,2-2-37,3-1-33,0 3-13,2-3-15,2-1-2,0 1-17,0-1-3,1 0-25,1-3-22,-1 3-2,1-3 0,-5 3 0,-1-2 0,-4 4 0,0-2 0,-6 1 0,1 2 0,-1-3 0,0 1 0,2 2 0,1-1 0,-1-1 0,3 0 0,-2 0 0,2-1 0,-2-2 0,0 1 0,-1-1 0,1 1 0,-5 0 0,2 0 0,0-1 0,1 2 0,2 2 0,-2-1 0,3 0 0,2 2 0,1 0 0,4-1 0,1 0 0,-5 2 0,1-3 0,-2 3 0,0-1 0,0 1 0,0-2 0,0 2 0,4 0 0,1-1 0,0-2 0,0 1 0,0-1 0,-2 1 0,-3 1 0,1 0 0,-2-2 0,1 1 0,3 1 0,6-1 0,0 1 0,2 0 0,-3 0 0,-1-1 0,-7 1 0,-1-2 0,-5 2 0,-1 1 0,1-2 0,2 2 0,1 0 0,5 0 0,5-1 0,3 0 0,3-1 0,2 1 0,1-1 0,3 2 0,-5 0 0,-1-2 0,0 2 0,-5-3 0,-1-1 0,-3 1 0,1-2 0,2-1 0,-2 2 0,2-1 0,-4 3 0,0 0 0,-1-1 0,-4 1 0,-1-1 0,2 1 0,1 0 0,3-1 0,3 0 0,3 1 0,1 0 0,-1 1 0,-2-1 0,-3 1 0,-2 1 0,-3-1 0,1 1 0,2-3 0,5 3 0,3-2 0,0 1 0,3 1 0,-4 0 0,-1-3 0,-2 2 0,3-1 0,1-3 0,5-1 0,4 2 0,-2-1 0,1 1 0,-3-1 0,-4-1 0,-7 0 0,-7 1 0,-5 0 0,-5-1 0,0 2 0,3 0 0,1 0 0,7-2 0,0 4 0,0-4 0,-1 2 0,-6-1 0,-4 2 0,-1 0 0,-2 2 0,2 1 0,1-1 0,1 1 0,-6 0 0,-1-2 0,-5 2 0,-5 0 0,-2-2 0,-2 2 0,-1 0 0,2-3 0,5 3 0,5-3 0,5-1 0,0-1 0,-3 1 0,-8-2 0,-2 3 0,-7-1 0,-2 3 0,0-2 0,-2 2 0,-4-1 0,-7 1 0,-9-2 0,-16 0 0,-18-5 0,-16 1 0,-13 1 0,-7 0 0,0 4 0,4 2 0,3 4 0,3 1 0,4 4-246,1 2-201,-2-1-209,4-4-97,-1-4-63,3-1-238,4-2 0,6 0 0,7 2 0</inkml:trace>
  <inkml:trace contextRef="#ctx0" brushRef="#br0" timeOffset="904297.7229">24483 9837 2438,'2'0'21,"-2"0"86,3 0 52,-1 0 30,1 0 37,2 0 51,-2 0 38,-2 0 28,2-2 19,0 2 6,-1 0-3,-1 0-63,1 0-26,-2 0 0,0 0-24,2 0-44,-2-3-32,1 3-16,-1 0 6,2 0 20,-1 0 3,-1 0-23,2 0-25,1 0-31,-2 0-13,1 0-6,-1 0-7,1 0-10,-2 0-27,2 0-27,-2 0-20,2 0-16,-2 0-80,1 0-84,-1 0-59,0 3-90,3-1-228,3-14-797,-2 9 0,1-2 0,6-11 0</inkml:trace>
  <inkml:trace contextRef="#ctx0" brushRef="#br0" timeOffset="905250.7772">30043 3730 3964,'0'-3'218,"0"-4"194,0-1 24,0-5 1,0 1-1,0 0 0,-3 1 0,2 2 1,-3 4-1,2 1-136,1 3-81,1 1-195,0 0-24,-1 5-107,-1 8-257,13 5-453,-11 9-563,2 1 0,10-1 0,9-5 0</inkml:trace>
  <inkml:trace contextRef="#ctx0" brushRef="#br0" timeOffset="906398.8431">29923 9454 1309,'0'1'49,"0"4"23,0 0 51,0-1 46,0 3 33,0-3 34,0 0 48,0-2 58,0-2 34,0 0-26,0 0 1,0 0-19,0 0-44,0 0-41,0 0-33,0 0-33,0 0-48,0 0-56,0 0-26,0 0-16,0 3-6,0-2-5,0 1-7,0-1-5,0 4 1,0-4 0,0 1 0,0 1-1,0 0-7,0-2 2,0 2-1,0-1 2,0-1 0,0 0-5,0 1-12,0-1-21,0 0-45,0 0-84,0-1-163,0-5-677,-3-2 0,-2 6 0,1-5 0</inkml:trace>
  <inkml:trace contextRef="#ctx0" brushRef="#br0" timeOffset="909962.0469">27869 8382 1945,'0'0'152,"2"0"30,0 0 47,3 0 63,2 0 49,0 0 29,2 0 16,1 0 13,1 0 8,3 0-102,3 0-15,4 0 4,4 0-16,8 0-29,5 0 26,1 0-8,1 0-17,-1 0-13,-6 0-9,-7 0-10,-7 0-25,-6 0-33,-7 0-30,-3 0-86,0 1-296,-2 2-252,5-6-300,-3 3-508,-3 6 0,-5-3 0,-3-2 0</inkml:trace>
  <inkml:trace contextRef="#ctx0" brushRef="#br0" timeOffset="910323.0675">27983 8557 4765,'0'0'133,"1"0"123,4 0 56,2 0 39,7 0 0,3 0 0,4 0 0,4 0 0,-1 0 1,5-2-87,-3 2-47,2-1-122,-4 1-57,-4 0-39,-5 0 0,-5 0 0,-6 0 0,-3 0 0,-1 0-10,0 1-331,17-1-447,-11 2-622,-1-2 0,1 0 0,0-3 0</inkml:trace>
  <inkml:trace contextRef="#ctx0" brushRef="#br0" timeOffset="914500.3065">11179 16012 5175,'-6'0'43,"-1"-2"24,-5 2 40,1 5 82,2 7 48,6 10 30,0 14 11,6 15 19,10 10 2,9 8-22,7 0-16,7-7-25,6-9-39,1-14-83,2-17-47,2-13-31,-2-13-53,-3-18-68,-7-14-13,-11-14 13,-14-9 50,-11-6 35,-15 0 0,-14 4 0,-12 5 0,-10 5 0,-9 10 44,1 10 47,6 13-199,4 13-216,12 12-336,9 6-714,3 20 0,5 3 0</inkml:trace>
  <inkml:trace contextRef="#ctx0" brushRef="#br0" timeOffset="914996.3348">11590 15787 6661,'0'-18'170,"0"-2"0,0 1 0,0 5 0,3 14 0,6 20 0,7 17 0,9 18 0,12 11 0,6 16-170,5 5 0,-2 2 0,-4-4 0,-11-7 0,-9-12 0,-7-14 0,-8-17 0,-4-14 0,-3-15 0,0-10 0,0-15 0,0-12 0,4-11 0,5-12 0,4-5 0,7-2 0,7-2 0,5 5 0,4 10 0,3 9 0,4 15 0,-1 14 0,3 13 0,-3 11 0,-4 15 0,-7 4 0,-5 9 0,-7 4-119,-7 1-268,-2-9-396,-7-4-597,-9-5 0,-4-15 0,-3-9 0</inkml:trace>
  <inkml:trace contextRef="#ctx0" brushRef="#br0" timeOffset="915662.3729">12421 15998 6777,'5'-15'157,"5"1"0,-1-1 0,1 1 0,3 8 0,2 13 0,8 9 0,5 13 0,6 10 1,-1 9-158,-1 5 0,-8 0 0,-5-5 0,-7-6 0,-10-11 0,0-7 0,-2-12 0,0-9 0,0-9 0,0-10 0,0-10 0,0-7 0,0-7 0,1-4 0,2-2 0,2-1 0,7 2 0,3 4 0,8 7 0,3 7 0,6 9 0,-2 8 0,3 3 0,1 11 0,-3 6 0,-2 10 0,-1 7 0,-2 7 0,-5 4 0,-5-2 0,0-5 0,-6-6 0,-3-5 0,-2-9 0,-2-4 0,-1-3 0,-2-4 0,0-8 0,2-5 0,-1-8 0,4-6 0,0-8 0,6-2 0,4-1 0,3 1 0,6 2 0,2 7 0,5 8 0,0 11 0,3 4 0,-3 17 0,1 11 0,-3 14 0,0 7 0,-3 12 0,-6 4-245,-1 3-440,-3-8-767,-16-2 0,-16-3 0,-3-7 0</inkml:trace>
  <inkml:trace contextRef="#ctx0" brushRef="#br0" timeOffset="916588.4259">13997 15778 8191,'-4'-5'0,"-7"0"0,-4 2 0,-8 3 0,-1 7 0,0 11 0,2 8 0,8 2 0,4 7 0,7-2 0,3 0-9,7-4-16,10-1 14,11-5 11,9-4 0,11-2 0,1-5 0,-3 0 0,-11-1 0,-9 0 0,-14 1 9,-6 2 16,-11 1-14,-11 3-11,-7 1 0,-10-1 0,-12-3-231,-7-3-271,0-17-989,-3-2 0,-1-10 0,4-13 0</inkml:trace>
  <inkml:trace contextRef="#ctx0" brushRef="#br0" timeOffset="916768.4362">13587 15660 7345,'0'-20'94,"0"-2"0,1-1 0,-1 3-16,0 13-233,5 22-278,5-4-990,-7 22 0,-5 12 0,-6 13 0</inkml:trace>
  <inkml:trace contextRef="#ctx0" brushRef="#br0" timeOffset="917637.4859">12260 17389 4721,'-13'-24'386,"-1"-5"-1,-2-1 1,0-3-1,7 16 1,6 6-1,3 7 1,0 0-1,6 11 1,3 11-386,3 10 0,6 16 0,1 11 0,-5 5 0,2 3 0,-4 2 0,-3-1-253,2-4-324,15-19-895,-17 0 0,-2-14 0,3-19 0</inkml:trace>
  <inkml:trace contextRef="#ctx0" brushRef="#br0" timeOffset="918132.5142">12604 17381 5135,'-3'-16'337,"-3"-4"0,-3 1-1,-2 0 1,-1 11 0,-5 11-1,1 11 1,-1 8 0,4 11-1,5 9-310,4 9-26,4 3 0,7 1 0,8-4 0,7-4 0,2-10 0,8-10 0,0-10 0,-2-12 0,-3-6 0,-2-9 0,-8-9 0,-3-9 0,-9-6 0,-4-5 0,-4-7 0,0-3 0,-2 1 0,2 2 0,2 7 0,-2 9 0,1 10 0,2 9 0,0 8 0,0 10 0,2 11 0,1 8 0,3 8 0,5 9 0,1 4 0,3 0 0,0-5 0,-1-3-120,2-3-334,4-12-279,-4-13-643,2-11 0,-2-4 0,1-13 0</inkml:trace>
  <inkml:trace contextRef="#ctx0" brushRef="#br0" timeOffset="918643.5435">13012 17353 8191,'-1'-6'0,"1"0"0,0 2 0,-2 5 0,5 10 0,2 10 0,3 8 0,7 5 0,1 2 0,7-2 0,0-4 0,-3-4 0,-1-8 0,-3-8 0,0-4 0,-5-7 0,2-7 0,0-6 0,-4-5 0,4-3 0,-4-2 0,-4 0 0,-2 4 0,1 7 0,-4 2 0,2 7 0,-2 1 0,6 6 0,1 7 0,9 7 0,1 4 0,8 7 0,2 4 0,5-7 0,1-1 0,2-8 0,-2-8 0,-4-6 0,-3-6 0,-6-10 0,-7-10 0,-6-5 0,-3-7 0,-9-4 0,-2-2 0,-5 6 0,1 3 0,2 9-438,4 4-344,3-10-612,3 21 0,11 3 0,5-2 0</inkml:trace>
  <inkml:trace contextRef="#ctx0" brushRef="#br0" timeOffset="926117.971">26470 16124 500,'-13'0'-17,"-3"0"16,-5 0 5,-3 0 5,1 0 45,3 0 63,-4 0 13,3 0 1,1 0-22,4 0-52,-1-1-73,0 0-199,-1 1 0,-2-2 0,-1 2 0</inkml:trace>
  <inkml:trace contextRef="#ctx0" brushRef="#br0" timeOffset="926452.9901">26141 16112 1240,'6'-5'-81,"5"-3"-35,4 0-92,0 1 0,1 4 0,7 3 0</inkml:trace>
  <inkml:trace contextRef="#ctx0" brushRef="#br0" timeOffset="927718.0625">26336 15934 827,'-13'-3'11,"1"-1"66,-4 2 32,-1 0 34,3 2 64,3 2 35,-3-2 14,0-2 10,2 2 7,-2 0 4,3 0-12,2 0-63,4 0-21,2 0-12,2 0-34,1 0 12,-2-1 33,2 1 25,2 0 21,-1-2 11,4 2 11,6 0 12,4 0 33,9 0 14,8 0 10,2 0-34,6 0-25,4 0-26,0 3-20,2-1 3,1 1-4,4 2-13,-1-4-45,0 2-36,-3-3-40,2 0-12,-6 0-22,-2 4-10,-1-3-7,-1 2-18,-3-2-8,1 2 0,1-2 0,1 3 0,1-4 0,3 3 0,0-2 0,-1 1 0,0-1 0,-5 0 0,-3-1 0,-4 1 0,-6-1 0,-6 0 0,-4 0 0,-2 0 0,-1 0 0,2 0 0,5 0 0,2 0 0,6 0 0,3 0 0,1 0 0,2 0 0,1-1 0,2 1 0,1 0 0,0-1 0,0 0 0,3-1 0,-2 0 0,1 0 0,2 0 0,4-1 0,-1 0 0,2 0 0,4 2 0,-2-1 0,1-1 0,4 0 0,0 2 0,2-1 0,2 1 0,2-1 0,1 1 0,0-1 0,2-1 0,2 0 0,-1-1 0,-1-2 0,-6 1 0,-3-1 0,-2 2 0,2-3 0,5 3 0,5 0 0,4 2 0,4-3 0,3 3 0,-2-1 0,1-2 0,-3 2 0,-4 0 0,-6 0 0,-5 2 0,-8-1 0,-11 2 0,-8 0 0,-8 0 0,-9 0 0,-7 0 0,-2 0 0,1 0-217,-2 0-450,7-7-794,-4 2 0,0-4 0,-2-15 0</inkml:trace>
  <inkml:trace contextRef="#ctx0" brushRef="#br0" timeOffset="1.08614E6">27632 8226 270,'0'-2'78,"0"-1"6,0 0 2,0-1-4,2 4-2,-2-3 2,0 3 1,0 0 6,0 0 15,-2 0-35,-3 0 14,-4 0 17,-7 0 19,-2 0 17,-2 0 12,2 0 7,2 0 4,3 0 0,4 0 4,5 0 1,2 0-1,1 0-9,2 0-15,10 0-9,10 0-7,12 0-12,21 0-4,18 4 0,13 4-11,8 0-23,2 0-8,-7 0 0,-9-2 0,-11-2 2,-12 0-3,-9-2 5,-13 1-1,-9 0 2,-9 0-9,-9-3-7,-4 2-37,0-2-64,0 1-51,4 2-93,1 1-105,1-3-89,1 2-283,-4 3 0,-3 3 0,-9 0 0</inkml:trace>
  <inkml:trace contextRef="#ctx0" brushRef="#br0" timeOffset="1.08655E6">27836 8329 273,'-22'-3'60,"-4"-3"27,-1 3 30,-6-1 19,15 2 24,7 2 54,5 0 48,5 0 31,1 0 6,2 0-26,11 2-22,8-1-17,14 5-23,9 0-5,15 0-7,6 2-43,5 1-34,2-5-20,0 1-1,-6 2-9,-9 1 0,-13-5-10,-12 2 4,-13-3-8,-9-2-12,-7 0-15,-3 0-20,-2 2-63,2-1-32,2 2-78,-2 1-156,0-2-461,0 4 0,-2-2 0,2-6 0</inkml:trace>
  <inkml:trace contextRef="#ctx0" brushRef="#br0" timeOffset="1.12405E6">7171 12475 2503,'-26'0'138,"-4"0"75,-9 0 65,-2 0 35,12 0 21,8 0 18,2 0 11,12 0 12,2 0 2,17 2-42,25 1-72,31-1-84,35-2-72,43-6-51,30-13 30,22-9 64,5-8 63,-5-11-13,-26 2-1,-35 10-105,-42 4-113,-39 15-63,-37 10-58,-22 4-108,-19 4-225,-16-8-760,-9 12 0,-2 2 0,0-1 0</inkml:trace>
  <inkml:trace contextRef="#ctx0" brushRef="#br0" timeOffset="1.12495E6">7451 13063 2254,'0'36'164,"4"12"32,5 13 34,6 11 18,5-8 10,5-4 3,4-5 2,-4-4-22,-8-3-56,-4-9-171,-7-7-130,-5-11-218,-3-12-438,-14-5 0,0-13 0,-7-13 0</inkml:trace>
  <inkml:trace contextRef="#ctx0" brushRef="#br0" timeOffset="1.12517E6">7247 12995 5024,'-4'-24'35,"2"2"-143,-2-2-182,17-3-168,5 18-382,6 16 0,8 5 0,8 8 0</inkml:trace>
  <inkml:trace contextRef="#ctx0" brushRef="#br0" timeOffset="1.12615E6">8160 13180 3860,'-2'-4'86,"-4"-4"42,-5-3 35,-4 1 23,-5-2 15,-7 5 21,-2 0 28,-3 5 32,-1 4 45,0 10-4,1 5-34,3 12-15,5 10-15,14 6-8,5 1-16,11 2-21,12-6-28,8-8-31,4-8-46,11-9-29,3-10-18,0-8-36,-2-11-87,-2-13-70,-7-7-13,-10-9-31,-9-11-32,-8-7-6,-6-2 0,-10-1 3,-5-1 34,-5 9 34,-4 4 92,-1 10 132,2 10 42,6 8 30,7 9 24,7 9 34,1 8 2,7 10-4,1 14-34,6 11-26,4 11-24,7 8-78,3 3-28,2 2 1,-5-5 9,-1-1-68,-4-5-144,-3-9-93,-4-4-90,-1-11-98,4-5-122,0-16-112,2-9-45,1-11-19,-1-11-2,-2-7 93,0 2 220,1-1 216,-2 2 178,0 1 208,0 4 200,-1 2 208,-7 4 165,1 3 35,0 5 4,-1 3-57,6 2-75,4 1-123,9 2-87,5 1-112,6-1-77,2-1-101,6-2-143,-4-5-38,-1-3-26,-3-7-45,-8-1-43,-7-3-49,-11-2-30,-5-1-18,-10-1 11,-10 3 11,-7-1 49,-8 4 128,-14 2 105,2 6 75,-2 9 45,2 6 48,5 8 29,8 12 19,8 9-11,13 8-5,12 11-27,19 1-107,11 3-78,12-6-189,14-3-160,11-9-241,3-20-212,5-9-507,-5-7 0,-3-12 0,-5-14 0</inkml:trace>
  <inkml:trace contextRef="#ctx0" brushRef="#br0" timeOffset="1.1268E6">9331 13032 5410,'-12'-20'297,"-9"-5"1,-10 1-1,-9-2 1,4 9-1,-1 13 1,2 6-1,6 7 1,5 10-1,6 11-193,6 10-104,5 9 0,6 0 0,9 1 0,4-7 0,2-7 0,2-7 0,10-11 0,1-8 0,7-10 0,-1-7 0,2-11 0,-2-6 0,-4-7 0,-6-7 0,-5-1 0,-6 0 0,-6 4 0,-5 9 0,1 4 0,-4 8 0,2 9 0,0 5 0,6 7 0,5 10 0,6 8 0,9 2 0,5 3 0,6-5 0,3-6 0,5-7 0,1-9 0,-1-6-155,-2-9-130,-9-11-74,-8-10-62,-11-13-11,-9-11 3,-8-11 13,-9-4 60,-7 0 92,-1 5 59,-4 11 238,3 14 148,9 15 72,2 17 152,3 13 26,5 16-1,1 19-14,3 17-60,10 10-92,3 14-59,8 5-84,7 3-17,0 3-240,1 2-333,0-5-281,0-12-592,-17 1 0,-4-14 0,-7-16 0</inkml:trace>
  <inkml:trace contextRef="#ctx0" brushRef="#br0" timeOffset="1.12721E6">7865 14214 6038,'-46'-2'76,"-3"2"66,4-3 58,11 3 20,63 3 1,44-6 0,44-3-1,46-7 1,51-11 0,31-9-55,19-11-22,15-5-64,-12-4-59,-21 5-21,-39 4 0,-42 10 0,-46 10 0,-43 9-249,-38 12-195,-27 2-284,-8-1-626,-32 5 0,-11-3 0</inkml:trace>
  <inkml:trace contextRef="#ctx0" brushRef="#br0" timeOffset="1.15986E6">20236 7354 2206,'-39'0'18,"-12"0"25,-14 0 66,-13-1 53,16 1 44,10-2 11,15 2 9,12 0-19,16 0 20,18 0 14,27 0 9,29 2-24,33-1-70,37 2-48,38 0-36,25-2 10,19-2 46,9-5 50,1-1 46,-16-2-17,-24-1-20,-31 0-63,-35 5-52,-40-1-88,-32 6-123,-29-3-116,-21-1-215,-19-5-529,-18-8 0,-8 10 0,-6 0 0</inkml:trace>
  <inkml:trace contextRef="#ctx0" brushRef="#br0" timeOffset="1.16043E6">21578 7013 4299,'2'-2'-1,"4"2"-8,9 0-4,12 2 23,11 6 29,20 11 11,13 15 14,11 9 3,6 13 0,-1 5-19,-6 4 23,-16-10 15,-22-5 42,-21-8 32,-21-10 40,-23-9 19,-26-4-4,-18-3-43,-13-3-127,-3 3-210,8-9-315,14-7-574,15 18 0,16 0 0,13 3 0</inkml:trace>
  <inkml:trace contextRef="#ctx0" brushRef="#br0" timeOffset="1.16348E6">15425 6001 1634,'-21'0'6,"-7"0"1,-10 0 0,-6 2 9,2-1 15,1 2 3,-2 2 0,-5 4 2,-1-1 1,-4 4-7,-5 1-1,-1 3 1,-2 1 0,-1 0-9,0 4-18,1 1-2,1 2-1,1 7 0,1 3-4,3 5 0,0 5 1,-1 4 1,2 2 3,-1 2 17,2 1 30,4 0 22,4 0 16,8 1 13,5 0 16,6 0 28,4 2 24,8 2 13,2 1 11,7 3-8,3 1-20,4 1-13,5 1 2,7 0-26,4 2 3,5-2-30,6 0 19,-1-2 13,10-2-5,4 2-5,7-1-4,7-1-8,9-4-11,0-1 9,7-4-9,1-4 21,0-3-29,-1-2-24,5-3-6,1-3-4,4-7-2,6-4-1,2-7 0,1-7 14,-1-6 31,0-5 18,1-5 23,0-2 7,1-3 3,4-2 4,-2-5 3,-3 0 0,-2-4 2,-4-1 4,-4-6 6,0-6-20,1-7-38,2-7-12,3-11-5,-7-4-5,-6-1-4,-12-1-2,-5-4-5,-13 0-18,-9-3-44,-8-7-15,-8-6 0,-12-8 0,-5-7 0,-14-6 0,-11-6 0,-20 1 0,-21-1 0,-24-3 0,-17 1 0,-23 2 0,-14 6 0,-21 6 0,-12 14 0,-13 12 0,-8 15 0,-13 19 0,-2 21-100,-7 15-179,-2 24-121,6 20-267,14 13-103,22 10-425,18 24 0,26 2 0</inkml:trace>
  <inkml:trace contextRef="#ctx0" brushRef="#br0" timeOffset="1.16763E6">5711 10590 2040,'0'-8'96,"0"-1"60,0-3 48,0-3 52,0 1 37,0 1 20,0 6 11,0 0 0,0 3-10,3 3-1,8 6 5,8 12 87,12 24 10,12 22-53,15 31-35,8 26-21,6 21-11,3 13-1,-4 1 12,-4-5-40,-8-9-61,-7-12-146,-4-17-149,-8-8-155,-7-12-105,-9-10-109,-6-16-157,-7-24-181,-6-17-329,-15-14 0,-6-17 0,-13-18 0</inkml:trace>
  <inkml:trace contextRef="#ctx0" brushRef="#br0" timeOffset="1.16931E6">5811 10505 3734,'-13'-4'82,"-3"-2"41,3 1 53,1-2 25,11 2 14,4 3-10,10-1 3,17-1 11,23 0 0,36-2-28,38-6-41,35-12-39,34-7 3,26-11 80,21-6 40,9-10 11,14-4-4,-2-1-10,-5-1-1,-8 3-9,-10 1-5,-17 8 0,-15 2-57,-18 7-103,-21 5-56,-19 5 0,-18 3 0,-16 5 0,-11 1 0,-8 4-57,-9 1-13,-6 2 9,-2 2-53,-4-1-2,-1-1 6,0 1 3,-4-2 10,-5-1 6,-9 3-6,-15 3 75,-13 2 36,-12 2 15,-8 5 57,-5 1-11,-3 1-23,-1 2-11,2 0 15,0 0 0,1 4 9,4 4-15,3 7-18,2 11-18,4 10 5,2 12 23,1 8 16,3 12 7,2 9-24,3 10-6,1 6-2,2 7-5,0 2-3,2 5-7,3-1-10,0 2-8,-1-1 0,1-5 0,-3-3 0,-3-11 0,-1-5 0,-6-6 0,0-8 0,-5-8 0,-1-5 0,-5-6-11,-3-9-21,-1-4-8,-1-8-7,-3-8 8,2-6-10,0-1 4,-2-6-9,-1 0-10,-2 1-4,1-2 6,-2 1 24,-3 2 11,-6 1 9,-5-1-7,-2 5 11,-7-1-4,-3 2 13,2 2 13,-2 2 7,-3 1 9,-2 4 12,-2-2 10,0 4 2,-3-1 8,1 3 7,-1-1 0,-3 1-5,-1 1-1,-4 0-4,-6-1-5,-7-2-14,-8 0-12,-14-2-5,-10 1-9,-11-2-8,-10 1 0,-4-1 0,-3 5 0,-1 0 0,-1-1 0,3 3 0,-4 2 0,4-1 0,8-1 0,3-1 0,5-3 0,7-1 0,7-8 0,1-4 0,7-2 0,1-5 0,2-3 0,0-1 0,1-3 0,-3 3 0,0-3 0,0 1 0,4 0 0,-1 2 0,6 1 0,2 1 0,4-1 0,5 4 0,6 0 0,3 4 0,3 0 0,3 0 0,3 2 0,0-1 0,3 1 0,2-4 0,-3 4-3,1-5-4,-4 0-2,-1 0 1,1-4-3,0 0-2,-4-1 5,2-1 8,-1-3 0,-2 0 0,-2 0 3,3 0 4,-2 3 2,4-2-1,5 0 3,5-1 2,3 0-5,6 0-8,4 0 0,3 2 0,2 1-41,1 4-326,2 2-310,6-4-744,-14 7 0,-5 0 0,-1-5 0</inkml:trace>
  <inkml:trace contextRef="#ctx0" brushRef="#br0" timeOffset="1.20012E6">6517 12272 892,'0'0'218,"0"1"61,0-1 46,0 3 51,0-7 40,0 3 39,0 0 23,0-2 15,0 0 7,0 1-135,0 0-80,0 2-48,0-1-25,1 2 11,2 3 8,3 2 16,4 7 18,6 9-14,5 7-8,3 8-1,3 2-2,2 2-12,0 0-21,-3-4-62,-5-2-50,0-5-52,-4-4-43,-5-4 0,-2-6 0,-3-5 0,-4-2 0,1-7 0,1 0 0,4-2 0,3-2 0,7-2 0,4-1 0,6-2 0,3-3 0,3-1 0,0 0 0,-2 1 0,-2 4 0,-5 0-66,-6 4-131,-6 1-68,-5 1-74,-3 0-93,-2 0-148,8-7-682,-9 5 0,0 0 0,0 2 0</inkml:trace>
  <inkml:trace contextRef="#ctx0" brushRef="#br0" timeOffset="1.20196E6">9319 11868 383,'-3'0'117,"2"0"19,-2 0 12,0 1 10,3-1 4,-2 3 5,2-3 21,-1 3 27,1-2 19,0 1-57,0 0-17,0-1-10,0 0-7,0-1-5,0 2 3,0-2 7,0 0-1,0 1-4,0 1 8,0-2 8,0 0 8,0 0 21,0 0 25,0 0 21,0 0 14,0 0 5,1 0-8,1 0 0,2-2 1,4 1-8,3-2-13,8 0-10,5 0-21,5-3-10,5-1 27,3-2 10,4-4-13,0 2-24,0-4-24,2 1-26,-2-1-15,-4 2-18,-1 0-10,-5 2-17,-10 3-46,-5 2-28,-9 2 0,-4 2 0,-3 1 0,0 1-24,-1 0-199,-1 3-128,-1 1-120,2 1-223,-2-5-591,-4 8 0,-2-1 0,2 0 0</inkml:trace>
  <inkml:trace contextRef="#ctx0" brushRef="#br0" timeOffset="1.2025E6">9394 12039 1551,'-1'3'150,"0"2"39,-1 2 38,1-3 35,1-3 37,0 1 25,0-2 22,1 0 14,2 0 10,4-2-96,5 2-45,5-1-34,5-2-37,5-1-28,3-2-24,4-5 20,3-1 24,2 0 66,2-2 62,-4-2 20,-1 1-4,-10 2-3,-4 2-2,-9 3-7,-8 3-12,-2 0-46,-3 4-46,0 1-156,0-1-213,0 2-113,0 0-136,5-1-312,-7-2-528,-1 2 0,-1 0 0,-2-3 0</inkml:trace>
  <inkml:trace contextRef="#ctx0" brushRef="#br0" timeOffset="1.23202E6">7289 12847 478,'-1'3'33,"1"0"16,0 1 25,0 3 22,0-5 18,1 0 14,2 0 6,2-1 4,-2 0 8,2-1-11,-2 2 15,-2 0 22,1 1 12,-2-2 9,0 1 1,0-1 8,1 0 8,-1-1-1,0 0-8,0 0-17,0 0-66,0 2-183,8-2-630,-7 7 0,3 0 0,3 3 0</inkml:trace>
  <inkml:trace contextRef="#ctx0" brushRef="#br0" timeOffset="1.23285E6">7568 13434 2380,'-6'-4'127,"-3"0"25,-2 0 23,1-2 32,2-2 28,1 4 18,0-1 9,3-2 0,-3 2-11,-2 0-116,-1 3-82,0-1-37,-1 1-25,2 2-31,1-3-28,4 3-15,1 0-7,0 0 15,0 0 38,2-3 38,-2 2 51,-3-2 13,5 0 9,-1 1 4,-1 1 16,3 0 20,0 0 13,0-1-12,0 2-32,0 0 6,0 2 16,3 4 18,4 6 13,5 8 26,4 10 3,7 7-7,2 6-9,0 3 7,1 3 18,-4-5-17,3-4-19,-5-2-16,-4-7-17,-5-5-23,-5-8-10,-3-6-7,-1-3-28,-2-5-123,0-1-178,15-1-380,-13-11-578,-2 7 0,-2-4 0</inkml:trace>
  <inkml:trace contextRef="#ctx0" brushRef="#br0" timeOffset="1.23782E6">24674 4955 2118,'0'4'115,"0"2"38,0 0 31,1 6 25,-1-4 36,2 5 27,1 3 26,0 2 34,0 5 20,-1 4-65,1 0-37,-3-1-34,2 0-9,-2-1 4,-2-1 14,-1 0-9,-1-3-11,0-3-33,-1-2-21,4-4-5,-2-4 1,3-1-4,0-3-10,0-1-15,0-3-33,0 0-9,0 0-15,0-2-18,0-2-52,0-2-86,0-4-43,0-4-42,0-4-38,0 0-31,0-4-32,0-2-15,0-1-8,0 0 14,0 0 51,0-2 80,1 0 40,1 1 42,1-1 29,3 1 23,-1 1 30,5 4 12,2 0 20,-2 1 25,3 6 24,-1 0 15,2 1 9,2 1 1,6 1 4,3 0-9,4-1-11,0 4-6,-4 0-10,-2 4-21,-6 2-25,-5 2-13,-2 0-11,0 2-7,-4 2-6,-3 4 4,-2 4-3,1 4-6,-5 2-19,-6 3-10,-4 4-12,-4 1-26,-6 0-12,-2 0 6,1-3 1,3-3-2,1-5-1,6-5 8,-1-3 15,5-2 12,3-2 15,-2 0 28,5-3 12,1 0-2,3 0 1,-1 0 1,1 0-3,1 1 1,-1 0 2,0 3 6,0 2 7,2 2 10,2 2 10,2 0 8,5 4 2,2 0 4,6 1 8,2 0 2,3 0-1,2-1-7,-2 0-14,-1-2-30,-7 0-34,-4-2-34,-7 0-56,-3-1-89,1-3-228,-2-6-505,-2 1 0,-1-1 0,2-1 0</inkml:trace>
  <inkml:trace contextRef="#ctx0" brushRef="#br0" timeOffset="1.2381E6">25033 5158 3260,'0'-5'135,"2"-2"37,-2 0 32,1 1 11,-1 1-3,2 4-15,-1-1-48,-1 1-82,3 1-128,6-9-849,-8 7 0,4 0 0</inkml:trace>
  <inkml:trace contextRef="#ctx0" brushRef="#br0" timeOffset="1.23887E6">25201 4981 3557,'0'-3'111,"0"0"55,0 2 64,1 1 36,1 3 46,-1 8 34,2 6 28,-1 7 19,2 8 12,-3 4-63,-1 3-28,2-3-48,-4 1-56,2-6-32,-3-4-58,1-8-46,-3-5-33,1-6-41,-2-5-53,0-3-54,0-6-35,0-6-30,0-6-25,1-5-15,2-8 4,0-4 12,3-1 6,0-2 32,0 3 53,2 0 64,2 4 100,2 3 60,5 4 40,3 1 39,1 3 39,3 3 10,3 5-1,2 1-9,2 2-15,4 5-21,-1 1-71,-3 1-40,-3 1-103,-6 5-128,-5 5-58,-6 1-25,-2 6-32,-3 2-8,-3 3-5,-3-1-6,-4-1-6,-3-2-4,-4-1 82,-1-3 86,4-4 31,2 2 14,2-2 32,0-4 8,4 2 2,3 0 1,2-2 10,2 0 10,5-1 16,6 3 24,-1-1 13,5 0 14,4 4 15,-1 0 13,-4 2 21,-3 1 39,-4 2 8,-5 1 17,-2 3-12,-2-4-16,-4 2-6,-4-3 0,-2-4-23,-6 0-96,-8-1-85,-1-2-118,0-1-129,3-2-239,13-8-585,-11 3 0,1-1 0,5-2 0</inkml:trace>
  <inkml:trace contextRef="#ctx0" brushRef="#br0" timeOffset="1.24038E6">24288 3688 1218,'0'0'123,"0"0"61,0 1 43,0 1 31,0-2 23,0 1 20,2-1 19,2-1 21,3 1 19,2 0-51,7 0-56,7 0-66,9-2-36,11 1-26,9 1-25,10-1-19,9 1-19,4 0-23,9 0-40,5 0-24,11 0-17,8 0-16,4 1-40,4 3-74,-3 0-74,-7 0-74,-6 1-24,-6-1-38,-9-1-8,-1-1-28,-4 2 10,-1-1 19,-1 3 32,3-1 66,-3-1 63,0 2 65,-6-1 23,-4-2 51,-5 6 0,1-1 0,2 2 0</inkml:trace>
  <inkml:trace contextRef="#ctx0" brushRef="#br0" timeOffset="1.24318E6">24541 9895 1057,'-4'-1'91,"-2"1"43,-3 0 48,-2-1 42,2 1 33,0 0 17,1 0 7,-1 0 12,2 0 18,1 0-29,3 0-17,2 0-32,1 0-27,0 0-8,1 0-9,6 0-6,9 0 3,8-1-5,10 1-10,11 0-25,5 0-14,5 0-9,6 0-24,4 0-38,3 1-36,2 0-29,5 2-20,2 0-17,4-2-10,0 1-11,1-1-6,-4 2-8,-3 0-8,-5-1-6,-6 1-1,-3 1 18,-4-4 9,0 3 11,1-1 3,0-2 2,-1 0 0,0 0 9,2 0 12,3 2 14,0-1-13,2 2 18,-1-2 5,-1 0-1,-1 1-1,-2 0 1,2-2-2,-4 3-24,1-3-11,-3 0-8,-3 0 21,-3 0-16,-1 0-1,-4 0-6,1 0 3,0 0 3,2 0 8,0 0 24,2 0 6,-3-3 5,0 3 7,-1-4-1,0 2-3,-3-2 3,1 0 3,-1 0 3,3-2-3,2 4-2,4-3-12,2 1 9,5-2-2,3 1-2,1-3 1,-2 0 2,1-2-1,-5-2 1,1 1 0,-6 0 0,4 0 15,0 0-10,2 1 0,0 1 3,3-2-3,-1 2 0,1 0-2,1 3 2,-2 0 0,-3 1-8,1 1 4,-5 1 8,6 2 1,1-2-2,3 2 2,2-2-2,-2 1 2,-2 0-2,-3-1-2,-1 0 7,-4-1 0,-7-1-3,-4-1 6,-3 0 5,-6-1 5,-4-1 17,1 5-2,-1-3 0,-2 3 4,-3 1 0,-1 1-4,-5-1 7,-4 2-2,-6 0-2,2 0-4,-5-1-15,0 1 0,-1 0 1,2 0 0,1 0 2,0 0 0,2 0-9,-1 0-5,2 0-1,2 0 1,-1 0 1,1 0 2,-2 0-3,-1 0-3,-4-1-12,-1 1-30,-1 0-43,-2 0-84,0-2-117,0-1-118,0-4-76,0-1-313,-2 4 0,-1-3 0,-1 5 0</inkml:trace>
  <inkml:trace contextRef="#ctx0" brushRef="#br0" timeOffset="1.26039E6">2184 14909 399,'0'0'-2,"0"0"-3,0 0-1,0 0 2,0 0 0,0 0-4,0 0-10,0 0-20,1 3-24,-1 1 0,0 9 0,2 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1T09:06:59.0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4410 1569 4028,'-1'-27'106,"1"-5"42,0-3 46,0-6 91,0 12 77,0 11-33,1 4-57,4 9-30,8 11 0,1 22-73,6 19-30,5 17-41,-1 17-43,-5 9-88,1-1-74,-2-5 32,-4-5-18,-2-10-141,2-11-216,4-29-685,-12-8 0,-3-21 0,-6-24 0</inkml:trace>
  <inkml:trace contextRef="#ctx0" brushRef="#br0" timeOffset="161.0092">4482 1601 5610,'0'-49'287,"2"-6"0,8-8-1,19-5 1,20 26 0,17 17-1,15 10 1,5 8-206,-4 14-208,-3 10-562,-17 9-687,-21 11 0,-18 6 0,-16-1 0</inkml:trace>
  <inkml:trace contextRef="#ctx0" brushRef="#br0" timeOffset="661.0377">4602 1801 4202,'7'1'62,"14"1"18,16 0 9,18-2-28,13 0-73,18-6-176,7-5-147,-7-4-456,-9-1 0,-12 2 0,-20 5 2782,-18 3-2236,-9 8 93,-12-2 42,-5 0 20,1-6 40,-7 6 72,-1-2 108,0 1 207,1 2 173,-5 3 87,7 7-69,1 6-89,1 8-35,1 9-41,4 7-49,8 2-44,2 1-22,12-2-6,10-3-13,10-7-41,8-10-67,1-14-50,0-7-24,-5-16 3,-11-10 1,-16-7-2,-13-9-11,-20-8-25,-17-3-13,-22 1 0,-12 3 0,-7 9 0,0 16-213,9 17-224,30 15-353,0 18-1,18 6 0</inkml:trace>
  <inkml:trace contextRef="#ctx0" brushRef="#br0" timeOffset="1056.0602">5662 1809 5967,'13'-15'247,"9"1"0,5-4 0,12 0 0,3 9 0,3 8 0,3 2 0,5 10 0,-3 5 1,-2 7-248,-2 10-113,-8 4-123,-14 4-57,-12-2-49,-8-3-14,-12-5 30,-11-12 46,0-11 43,-1-14 84,-2-12 152,6-13 113,10-4 125,3-6 55,9 0 51,9 3 12,11 6-170,7 9-388,12 2-360,-5 4-759,1 10 0,5-2 0,10-8 0</inkml:trace>
  <inkml:trace contextRef="#ctx0" brushRef="#br0" timeOffset="1666.0953">7104 1301 8109,'5'0'-71,"10"8"-2,13 13-4,12 17-6,12 13-9,12 15-17,-1 6-9,0 3-3,-3-5 14,-4-5 107,-8-11 27,-9-17 45,-13-14 6,-6-15 5,-7-18 9,-4-24 17,-5-19 9,1-16 3,-5-22-14,0-4-26,-2-3-36,2 9-45,2 11 0,-2 16 0,0 20-14,3 18-314,11 14-224,6 7-907,3 10 0,2 18 0,4 6 0</inkml:trace>
  <inkml:trace contextRef="#ctx0" brushRef="#br0" timeOffset="1898.1086">8280 1606 8191,'1'3'0,"3"5"0,1 2-2,2 10 2,1 6 0,3 8 0,-2 7-153,0 5-194,2 2-215,2-15-863,-10-2 0,2-13 0,-5-12 0</inkml:trace>
  <inkml:trace contextRef="#ctx0" brushRef="#br0" timeOffset="2007.1148">8117 1368 8191,'-2'-21'-267,"5"1"-389,8-8-797,10 8 0,8 10 0,12 14 0</inkml:trace>
  <inkml:trace contextRef="#ctx0" brushRef="#br0" timeOffset="2434.1392">8655 1545 5853,'7'10'-8,"3"6"1,5 7 1,5 8 0,-1 4 1,0 3 1,-2-1-32,-7-1-71,-3-5-81,-4-5-20,-1-9 4,-2-10-5,-2-7 3,1-13 18,-2-7 47,-2-10 69,3-4 110,0-7 137,2-2 195,3 2 81,4 2-5,5 6 1,5 10-2,12 7-18,7 9-49,6 7-69,0 11-77,-3 6-68,-3 12-205,-13 5-204,-3 10-153,-7 2-236,-4-5-168,-5-2-402,-1-6 0,-2-9 0</inkml:trace>
  <inkml:trace contextRef="#ctx0" brushRef="#br0" timeOffset="2677.1531">9472 1385 8191,'-3'-2'0,"-4"2"-5,-4 9 4,0 9 1,0 10 0,2 17 0,6 10 0,3 6 0,9 4 0,8 2-4,11-1-222,8-5-190,20-10-359,-4-23-577,-1-9 0,-2-16 0,-6-20 0</inkml:trace>
  <inkml:trace contextRef="#ctx0" brushRef="#br0" timeOffset="3332.1906">9930 1513 8191,'0'-4'0,"1"-1"0,1 1 0,2 1 0,6 4 0,0 10 0,7 13 0,3 7 0,-2 13 0,-2 7 0,-2-3 0,-3-4 0,-7-9 0,-2-11 0,-1-7 0,-1-11 0,0-8-76,2-10-53,1-11-9,2-9 4,2-7 25,2-8 59,2 1 50,2 1 0,-2 4 0,3 7 0,-1 8 75,3 10 55,0 8 7,7 8-2,3 9-26,1 9-59,2 9-50,0 7 0,-5 9 0,-5 1 0,-4 0 0,-8-6 0,-4-8 0,-3-8-37,-2-10-129,2-8-86,2-8-29,-2-11 2,0-9 7,3-8 29,3-7 81,2-4 135,2 0 27,5 1 37,2 3 129,2 8 86,4 7 29,9 11-2,5 9-7,4 11-29,1 11-82,-1 9-133,-3 10-28,-6 9 0,-6 6-24,-5 3-251,-6 0-213,-2-11-319,-5-17-512,1 2 0,0-17 0,5-15 0</inkml:trace>
  <inkml:trace contextRef="#ctx0" brushRef="#br0" timeOffset="3523.2015">11084 1599 8091,'2'-8'11,"1"1"0,6 4 0,0 3 0,1 12 0,4 10 0,2 11 0,0 6-41,-2 3-261,5 3-220,-3-17-956,-6 0 0,-6-16 0,-1-14 0</inkml:trace>
  <inkml:trace contextRef="#ctx0" brushRef="#br0" timeOffset="3665.2096">10987 1277 8188,'-2'-13'-307,"2"4"-282,6-7-226,-4 10-480,1 4 0,8 11 0,2 3 0</inkml:trace>
  <inkml:trace contextRef="#ctx0" brushRef="#br0" timeOffset="4067.2326">11364 1498 6505,'15'8'40,"4"2"1,7 8 10,2 5 22,-5 5 33,-9 4 8,-1 3 4,-4 2 3,-3-1-39,-2-5-98,-3-4-26,-1-10-4,0-8-74,0-9-59,3-13-40,2-9-6,2-8 11,2-6 35,3-6 130,2 0 178,-2-1 46,2 2 2,-3 7 65,5 8 36,2 10 7,6 11-1,9 10-16,7 11-38,2 10-91,-1 6-117,-7 7-22,-10 4-138,-7-1-173,-8-2-211,0-19-922,-14 2 0,-10-16 0</inkml:trace>
  <inkml:trace contextRef="#ctx0" brushRef="#br0" timeOffset="4303.2461">11863 1281 8191,'15'-8'0,"12"4"0,16-1 0,11 10 0,8 15 0,-1 15 0,-7 14 0,-8 13 0,-15 13 0,-20 9 0,-9 6-198,-20 1-239,-13-6-380,-26-3-530,-16-10 0,-30-12 0,-18-16 0</inkml:trace>
  <inkml:trace contextRef="#ctx0" brushRef="#br0" timeOffset="4970.2842">7152 2926 1573,'-13'0'16,"0"0"78,0 0 87,4 1 15,15 1 30,17-2 25,21 1 16,26-2 24,34-2 42,42-9 65,39-2 53,35-8 101,35-6-71,26-4-15,12 2-30,12 2-24,-2-1-17,-2 0-24,-10 4-41,-6 3-71,-16-4-64,-10 7-178,-22 2-17,-26 0 0,-27 1 0,-29 4 0,-34 0 0,-27 3 0,-26 0 0,-17 4-70,-21 1-190,-7 3-198,-7-4-237,4-9-109,-5-6-376,5 0 0,7-8 0,6-7 0</inkml:trace>
  <inkml:trace contextRef="#ctx0" brushRef="#br0" timeOffset="5368.3071">12745 1719 5553,'0'-5'289,"2"1"0,7-1 0,12 0 1,15 1-1,13 1 0,15 0 0,4 2 0,0 1 0,-8-1-253,-8 1-36,-16 0 0,-13 0 0,-15 0-193,-7 0-168,-1 2-404,-19-2-609,-13 0 0,-5 0 0,-9-5 0</inkml:trace>
  <inkml:trace contextRef="#ctx0" brushRef="#br0" timeOffset="40382.3097">15222 1660 4850,'12'-1'0,"14"-2"54,15-3 59,17-5 126,10-3 94,6-2 0,0-2 0,-3 0 0,-9 2 0,-11 4 9,-15 1-8,-15 3-286,-12 5-197,-7 1-289,-5 2-298,-11-8-528,-9 4 0,-7 4 0,-9 0 0</inkml:trace>
  <inkml:trace contextRef="#ctx0" brushRef="#br0" timeOffset="40826.335">15568 1535 2837,'-6'3'215,"2"1"22,-3 4 30,2 6 44,4 6 23,2 9 25,4 9 108,3 13 28,1 10 10,3 9-140,2 7-150,-5 5-123,-4-3-96,-3-4-118,-2-7-89,-6-9-63,-9-11-130,-6-10-34,-8-8-10,-10-9 5,-6-3 95,0-4 139,-4-4 137,4-1 136,2-3 124,9-1 92,8-1 114,11-3 99,11 1 0,5-2-7,17 0-19,15-3-39,20-2-68,18-3-64,22-6-57,10-4-54,2-1-93,-5-1-92,-13 1 0,-15 2 0,-22 4 0,-20 4 0,-13 4 0,-11 2-39,-12 3-329,-1 3-384,-10-5-654,-1 6 0,1-4 0,7-2 0</inkml:trace>
  <inkml:trace contextRef="#ctx0" brushRef="#br0" timeOffset="41737.3872">16156 1891 4444,'0'-10'184,"6"1"6,6 1 9,10 2 37,8 12 62,9 14 13,2 9-9,-2 9 34,-9 13-4,-5 3-137,-10-1-33,-6-4 3,-4-9 8,-4-11-19,0-8-61,-1-13-14,0-8 11,0-14-36,0-13 4,0-11-22,0-5 9,2-9-10,8 1-15,3 3-20,5 4 0,4 6 0,1 9 0,0 9 0,3 10 0,-1 6 0,4 9 0,0 9 0,-2 10 0,-2 7 0,-1 9 0,-1 4 0,0-1 0,-4-5 0,1-6 0,3-11 0,-2-11 0,3-10 0,1-10 0,1-11 0,0-8 0,-4-7 0,-2-6 0,-2-1 0,-2 4 0,0 3 0,-3 4 0,-2 10 0,1 8 0,1 10 0,5 6 0,-1 14 0,3 9 0,3 7 0,0 8-64,-4 6-220,6 3-244,7-15-935,-5 7 0,-3-11 0</inkml:trace>
  <inkml:trace contextRef="#ctx0" brushRef="#br0" timeOffset="41926.3981">17481 1980 7234,'3'-9'106,"0"2"0,4 2 1,4 2-1,0 9 0,4 8 1,3 6-1,-1 5 0,-1 5-114,1 1-313,-1 0-258,10-20-856,-14 2 0,-5-11 0,-3-14 0</inkml:trace>
  <inkml:trace contextRef="#ctx0" brushRef="#br0" timeOffset="42084.407">17367 1710 8191,'-9'-17'0,"2"0"0,-2 1 0,4 0-287,8 9-181,17 9-251,3 3-624,8 5 0,7-1 0,4 4 0</inkml:trace>
  <inkml:trace contextRef="#ctx0" brushRef="#br0" timeOffset="42474.4292">17796 1839 7705,'3'4'37,"4"2"6,3 6 9,2 4 0,2 8-1,0 2 1,4 7-2,-4 3-56,2-3-44,-4-4-51,-5-7-12,0-10-10,-4-4-35,1-8-34,1-8 13,3-7 48,4-4 87,-2-8 102,3-4 44,1 0 18,6 1 7,1 3 5,8 3 26,2 8 35,6 8-15,1 6-46,1 11-86,-1 8-46,-3 12 0,-3 8-44,-4 14-366,0-5-360,-7 7-623,-7-5 0,-5-15 0,-4-6 0</inkml:trace>
  <inkml:trace contextRef="#ctx0" brushRef="#br0" timeOffset="43159.4686">19003 1746 5068,'-5'0'157,"-1"0"121,1 0 42,2 0 0,10 0 0,16 0 0,22 0 0,23 0 0,26 0-1,18 0-75,10-2-81,-1-4-121,-16-1-42,-18-1 0,-25-1 0,-26 0-179,-22 4-146,-14 0-139,-11-5-266,-17-7-568,-10-4 0,-3 1 0,-1-4 0</inkml:trace>
  <inkml:trace contextRef="#ctx0" brushRef="#br0" timeOffset="43407.4828">19608 1419 6560,'0'-5'180,"0"-1"0,7 0 0,10 3 0,9 3 0,9 12 0,10 11 0,1 13 0,-4 10-1,-5 13-167,-5 5-12,-6 2 0,-9-1 0,-11-7 0,-4-5 0,-10-10-176,-7-8-219,9-9-407,-17-9-561,-1-8 0,6-9 0,2-11 0</inkml:trace>
  <inkml:trace contextRef="#ctx0" brushRef="#br0" timeOffset="44218.5292">21137 1458 5844,'-5'-5'249,"2"1"0,2-1 0,-1-1 0,17 5 0,15-2 1,24 0-1,22-1 0,19-1 0,5 0-144,-4-1-105,-14 0 0,-20-1 0,-23 2-95,-16 2-235,-14 2-286,-17-14-814,-16 12 0,-11 1 0</inkml:trace>
  <inkml:trace contextRef="#ctx0" brushRef="#br0" timeOffset="44608.5515">21440 1400 4238,'-3'10'119,"0"9"58,0 8 92,0 14 26,0 7 99,3 8 5,2 3 1,1 6-1,1-1 0,-1-1-38,1-3-203,-2-6-187,-1-6-166,-4-6-72,-8-6-129,-14-4-9,-9-8-5,-11-8 7,-7-7 40,-2-3 77,11-6 192,11 0 275,12 0 145,11 0 46,15 0 28,19 0 5,14 0 5,20 0-7,22 0-40,14 0-77,2 0-70,0 0-147,-9 0-276,-15 0-225,-9-7-336,-21-13-588,-20 8 0,-13-5 0,-8-12 0</inkml:trace>
  <inkml:trace contextRef="#ctx0" brushRef="#br0" timeOffset="44968.5721">21960 1731 7360,'8'-20'92,"7"-4"0,3-7 1,8-2-1,3 6 0,9 8 1,4 6-1,4 9 0,-1 6 1,-5 12-93,-14 11 0,-9 9 0,-9 15 0,-13 11 0,-13 9 0,-9 3 0,-3 2 0,-4-2 0,6-11 0,8-8 0,11-11 0,9-8 0,18-9 0,13-8 0,18-6 0,8-5 0,9-5-211,-1-4-175,2-4-314,-16-16-678,-17 2 0,-17-5 0,-20-8 0</inkml:trace>
  <inkml:trace contextRef="#ctx0" brushRef="#br0" timeOffset="45131.5813">22010 1996 8191,'0'-4'0,"10"0"0,18-4 0,18-4 0,17 3-46,20-2-413,19-16-1078,-20 15 0,-15-3 0,-14-3 0</inkml:trace>
  <inkml:trace contextRef="#ctx0" brushRef="#br0" timeOffset="45792.6192">22700 1785 8191,'6'0'0,"3"2"0,4 5 0,3 8 0,1 7 0,-1 11 0,1 5 0,-7 4 0,0 1 0,-5-4 0,-3-6 0,-2-9 0,0-7 0,0-11 0,0-8 0,0-13 0,0-6 0,0-10 0,2-7 0,2-5 0,5 1 0,5 3 0,7 4 0,5 7 0,4 8 0,6 8 0,0 7 0,2 7 0,-1 10 0,-2 9 0,-6 9 0,0 11 0,-5 3 0,-5 4 0,-6-7 0,-6-3 0,-2-13 0,-4-10 0,-1-9 0,0-8 0,0-12 0,0-10 0,3-9 0,1-9 0,3-5 0,2 4 0,4 2 0,0 10 0,3 8 0,1 8 0,8 9 0,8 4 0,6 7 0,7 12 0,-1 9 0,-3 6 0,-11 12-49,-10 5-243,-7 5-242,-2-22-929,-12 8 0,0-14 0,1-17 0</inkml:trace>
  <inkml:trace contextRef="#ctx0" brushRef="#br0" timeOffset="45969.6291">23851 1871 8191,'4'-2'0,"-1"2"0,3 4 0,0 7 0,-2 8 0,5 13 0,-4 9 0,3 5-15,-2 2-216,2-6-168,2-6-252,-2-36-728,-1 4 0,3-18 0</inkml:trace>
  <inkml:trace contextRef="#ctx0" brushRef="#br0" timeOffset="46102.6369">23857 1690 7846,'-8'-30'38,"-1"0"0,0-4 1,1 0-303,10 21-294,11-5-869,3 21 0,7 6 0,0 6 0</inkml:trace>
  <inkml:trace contextRef="#ctx0" brushRef="#br0" timeOffset="46505.6599">24166 1759 8191,'4'1'0,"1"2"0,3 1 0,2 6 0,0 5 0,2 7 0,1 9 0,0 5 0,-5 3 0,-3 0 0,-2-6 0,-3-8 0,0-7 0,0-7 0,1-11-18,2-9 8,4-7 10,6-9 0,3-5 0,4-6 0,6 0 0,-1 0 0,-1 4 0,0 6 0,3 8 18,6 10-8,6 9-10,6 13 0,4 9 0,-6 13 0,-7 7-178,-10 12-259,-11-3-311,-17-19-617,-15 16 0,-12-11 0,-8-16 0</inkml:trace>
  <inkml:trace contextRef="#ctx0" brushRef="#br0" timeOffset="47054.6912">24999 1729 7270,'5'-3'102,"13"-1"0,22-1 1,24-2-1,22-1 0,26 2 1,8-2-1,-7 3 0,-14-2 1,-21 5-311,-29-1-272,-22-4-326,-28 2-533,-28 0 0,-22-5 0,-16-9 0</inkml:trace>
  <inkml:trace contextRef="#ctx0" brushRef="#br0" timeOffset="47259.7029">25214 1396 8191,'1'-4'0,"-1"1"0,3 2 0,4 5 0,5 14 0,10 18 0,5 18 0,2 17 0,1 10 0,-1 6 0,-3 2-158,0-2-288,9-19-360,-2-8-550,7-18 0,9-23 0,11-23 0</inkml:trace>
  <inkml:trace contextRef="#ctx0" brushRef="#br0" timeOffset="47474.7152">26261 1451 8191,'18'-5'0,"14"-3"0,19-4 0,19-2 0,10-2 0,2 5 0,-7 2-18,-17 6-312,-16 1-213,1-10-917,-43 9 0,-20-1 0</inkml:trace>
  <inkml:trace contextRef="#ctx0" brushRef="#br0" timeOffset="47876.7383">26542 1354 5691,'0'0'188,"0"0"78,0 2 0,0 6-1,0 11 1,0 10 0,0 12 0,2 15 0,3 7 0,1 9-160,1 3-27,2 0-79,1-2-61,-3-3-197,-2-5-164,-4-9-147,1-18-184,-2-13-53,-8-7-258,-9-7 0,-28-6 2393,16 4-1839,-4 2 132,0-7 115,7-2 184,29-2 337,-15 0 164,7-2 147,3 2 184,11 0 53,11 0-7,15-2-289,15 2-132,21-2-115,14-4-123,-1 0-140,-5-2-60,-11 1-306,-9-6-363,6-10-335,-43 5 0,-8-3 0</inkml:trace>
  <inkml:trace contextRef="#ctx0" brushRef="#br0" timeOffset="48273.7609">27182 1727 7234,'0'-10'106,"0"-2"0,0 2 1,0-2-1,0 7 0,0 8 1,0 8-1,0 11 0,0 10 1,0 11-107,0 8 0,0 5 0,0 2 0,0-4 0,4 0 0,0-7 0,4-8 0,2-6 0,4-11 0,4-5 0,6-7 0,11-2 0,9-7 0,10-1 0,8 0 0,6 0 0,0 0 0,-5 0 0,-8 0 0,-16 0 0,-17 3-363,-12-3-400,-22 0-650,-20 2 0,-12-2 0</inkml:trace>
  <inkml:trace contextRef="#ctx0" brushRef="#br0" timeOffset="51342.9366">19651 3864 5970,'0'-2'247,"3"-2"0,5-2-1,4-3 1,2 4 0,8-2-1,7 2 1,3 1 0,8-1 0,4 2-247,4 3 0,-3 0-2,-2 0-356,1 6-331,-2-9-739,-13 7 0,-5-3 0,-8-1 0</inkml:trace>
  <inkml:trace contextRef="#ctx0" brushRef="#br0" timeOffset="51585.9505">19699 4117 5900,'-3'8'242,"1"-1"-1,5-2 1,15 0-1,19-4 1,12-1-1,12-1 1,5 0-1,-4 2-101,-8-1-417,-5 0-465,0-1-648,-33 2 0,-13-1 0,-11-1 0</inkml:trace>
  <inkml:trace contextRef="#ctx0" brushRef="#br0" timeOffset="63538.6342">21169 3696 5252,'-9'-4'246,"1"-3"55,0-1-1,1-5 1,5-2 0,2-4-1,3-2 1,6-8 0,2 1 0,8-3-69,10-1-177,8 2-55,5 6 0,6 2 0,3 9 0,-2 9 0,-7 4 0,-7 16-16,-14 10-28,-11 11-1,-17 15 3,-18 13-2,-15 7 41,-14-1 3,-4-1 0,-2-9 0,8-10 0,10-8 15,16-12 30,10-8 0,12-9-3,4-6 2,9-2-41,11-6-3,11 3 0,17-3 0,10 0 0,4 0 0,-4 0 0,-8 0 0,-12 0 0,-9 2 0,-11 2 0,-4 0-119,-3 3-165,2-1-238,4-6-251,4-6-525,3-4 0,1-6 0,-1-10 0</inkml:trace>
  <inkml:trace contextRef="#ctx0" brushRef="#br0" timeOffset="64188.6713">21903 3643 8191,'2'-5'0,"-1"0"0,2 0 0,0 1 0,4 4 0,2 7 0,4 10 0,-2 10 0,4 11 0,-7 11 0,-3 3 0,-7 4 0,-3-5 0,-7-8 0,1-8 0,-3-11 0,0-12 0,5-9-74,5-16-51,4-12 6,6-12 8,10-11 11,7-8 87,4-3 13,9 4 0,6 3 0,6 8 0,4 11 73,3 13 53,-2 12-8,-4 9-6,-10 19-13,-3 9-85,-10 10-14,-5 9 0,-10 7 0,-5 2 0,-9 1 0,-7-7-73,0-9-7,-2-12 16,-5-13-15,4-13-22,0-13-1,6-11 84,4-9 18,4-10 0,8-7 0,8-7 72,6 2 9,12 1-17,10 7 15,7 4 21,2 10 3,2 11-85,0 10-18,-4 12 0,-10 8 0,-4 12 0,-10 8 0,-11 12 0,-11 6 0,-3 6 0,-9 1-248,-3-3-294,7-16-938,-4 2 0,3-14 0,3-11 0</inkml:trace>
  <inkml:trace contextRef="#ctx0" brushRef="#br0" timeOffset="64419.6846">23335 3791 8191,'14'-6'0,"12"-1"0,16 0 0,12-2 0,6 1 0,2 4 0,0 2 0,-9 1-44,-4 4-351,2 2-371,-24-4-631,-11 5 0,-9-2 0,-8-4 0</inkml:trace>
  <inkml:trace contextRef="#ctx0" brushRef="#br0" timeOffset="64651.6978">23581 3493 8191,'0'-2'0,"0"2"0,0-2 0,0 12 0,0 11 0,1 15 0,4 14 0,1 17 0,2 6 0,2 6 0,-1 5-448,1-9-1100,2 1 0,1 5 0,5-15 0</inkml:trace>
  <inkml:trace contextRef="#ctx0" brushRef="#br0" timeOffset="65437.7428">24374 3430 6186,'1'-17'223,"-1"-4"0,0 0-1,2-2 1,-4 10 0,4 11-1,-2 0 1,0 9 0,1 10 0,0 17-223,1 16 0,-1 16 0,5 6 0,4 3 0,5-2 0,8-10 0,6-13 0,10-11 0,4-15 0,5-15 0,1-7 0,-3-12 0,-9-7 0,-8-8 0,-11-4 0,-10-3 0,-5 4 0,0 2 0,-3 6 0,-3 11 0,6 5 0,-2 6 0,2 14 0,0 9 0,2 13 0,-3 11 0,1 11 0,-3 2 0,3 4-314,14-7-475,-5-14-628,-1-6 0,6-20 0,-2-15 0</inkml:trace>
  <inkml:trace contextRef="#ctx0" brushRef="#br0" timeOffset="65616.7531">25018 3742 8191,'0'-10'0,"0"1"0,0-2 0,0-1 0,1 8 0,1 4 0,-1 0-82,9 0-431,3-12-1006,4 8 0,2-1 0,3-9 0</inkml:trace>
  <inkml:trace contextRef="#ctx0" brushRef="#br0" timeOffset="65982.774">25350 3361 8191,'3'-1'0,"2"-2"0,5 1 0,8 2 0,9-3 0,15 3 0,9-2 0,5 0 0,-1-1 0,-9-1 0,-9 0 0,-15 0 0,-9 1 0,-7 1 0,-5 2 0,-1-1 0,0 4 0,0 9 0,0 10 0,0 17 0,0 20 0,0 16 0,0 9 0,-3 7 0,-1-1 0,-3-7-58,-3-4-364,4-19-1120,-6-1 0,-2-15 0,1-17 0</inkml:trace>
  <inkml:trace contextRef="#ctx0" brushRef="#br0" timeOffset="66154.7837">25520 3892 8191,'9'-10'0,"17"-5"0,13-3-19,17 0-431,15-11-1094,4-10 0,-7 22 0,-5-2 0</inkml:trace>
  <inkml:trace contextRef="#ctx0" brushRef="#br0" timeOffset="66851.8237">26268 3477 8191,'7'1'0,"2"5"0,4 6 0,4 13 0,-1 7 0,-2 16 0,-5 10 0,-6 4 0,-3 0 0,-12-4 0,-3-7 0,-3-13 0,-3-13 0,-1-16 0,12-14-26,4-19 0,6-11 2,7-12-3,12-8 27,-3-5 0,5-3 0,4 0 0,1 7 0,-4 9 0,5 9 26,5 14 0,1 12-2,7 7 3,2 9-27,0 8 0,-1 13 0,-7 11 0,-8 12 0,-10 10 0,-6 4 0,-5-5 0,-5-5 0,0-13 0,0-10 0,-2-11 0,-1-10-138,-2-6-86,0-12-24,2-8-3,0-8 9,3-7 7,3-10 3,3-8 11,8-7 18,8-3 161,4 3 180,10 7 86,6 10 24,10 16 3,4 16-9,5 9-7,-3 13-3,-6 13-11,-16 13-19,-13 12-159,-14 10-43,-9 8 0,-10 6-148,-12-3-305,2-12-361,-3-5-541,-21-12 0,-2-18 0,-13-18 0</inkml:trace>
  <inkml:trace contextRef="#ctx0" brushRef="#br0" timeOffset="67731.874">19888 5427 8191,'17'-2'0,"12"-2"0,14-1 0,15 0-21,9-2-278,12 3-392,-2-4-745,-21 5 0,-19 2 0</inkml:trace>
  <inkml:trace contextRef="#ctx0" brushRef="#br0" timeOffset="67930.8854">20048 5784 8191,'7'4'0,"8"-1"0,12 0 0,15-1 0,10-2-81,17 0-538,-1-9-879,-14 1 0,-13-1 0,-13 0 0</inkml:trace>
  <inkml:trace contextRef="#ctx0" brushRef="#br0" timeOffset="68827.9365">22341 4756 5494,'-12'-7'289,"-2"-4"-1,-8 5 0,-4 0 1,0 12-1,-4 15 0,-2 15 0,-1 18 1,-2 19-1,7 16-186,7 10-102,4 6 0,11-1 0,5-5 0,8-8 0,13-10 0,10-16 0,15-17 0,14-20 0,6-17 0,4-22 0,-8-14 0,-13-14-18,-15-9 1,-16-6 17,-14 1 0,-16 4 0,-14 7 0,-12 7 0,-6 11 0,-5 12 0,-1 9 0,3 8 17,11 13-275,29 8-508,0 5-663,22-2 0,18-4 0,14-13 0</inkml:trace>
  <inkml:trace contextRef="#ctx0" brushRef="#br0" timeOffset="69139.9546">22784 5176 8191,'0'0'0,"0"0"0,1 0 0,-1 1 0,2 1 0,1 3 0,1 2 0,2 1 0,1 1 0,-1-3 0,-2-2 0,-2-4 0,-2 2 0,0-2 0,-2-2 0,-1 0 0,-2 2 0,-4-3 0,-1 1-299,14 0-1279,-14 1 0,3-3 0,4 2 0</inkml:trace>
  <inkml:trace contextRef="#ctx0" brushRef="#br0" timeOffset="69576.9796">23145 4939 8191,'8'-4'0,"9"-1"0,10-2 0,11-2 0,8-1 0,4 5 0,-1 2 0,-1 1 0,-12 0 0,-12 2 0,-10 0 0,-8 0 0,-6 0 0,0 0 0,-2 0 0,2 0 0,2 0 0,-2 0 0,0 7 0,0 7 0,0 13 0,1 14 0,-1 15 0,0 11 0,0 8 0,1 8 0,-5 1 0,-2 1 0,-1 2 0,-7-2-189,-1-5-319,3-18-990,0-5 0,1-17 0,5-20 0</inkml:trace>
  <inkml:trace contextRef="#ctx0" brushRef="#br0" timeOffset="69748.9894">23291 5490 8191,'1'-11'0,"12"-3"0,13-2 0,12-2-210,21 6-449,10 0-806,-2 2 2,-2 1-1,-6-5 0</inkml:trace>
  <inkml:trace contextRef="#ctx0" brushRef="#br0" timeOffset="70389.026">24181 5223 8191,'3'0'0,"5"0"0,3 4 0,7 9 0,-1 6 0,2 13 0,-1 13 0,-5 8 0,-8 4 0,-1 0 0,-5-3 0,-4-12 0,-2-14 0,1-17 0,-5-12-53,2-16-67,2-12 8,1-12 81,4-6 31,2-7 0,5-3 0,1 3 0,4 5 0,4 5 0,5 10 52,4 10 68,8 10-8,0 11-80,7 8-32,5 14 0,1 15 0,-4 7 0,-7 7 0,-7 1 0,-7 2 0,-12-8 0,-3-9 0,-2-8-43,-2-8-86,-2-14-94,2-7-10,2-15 21,-2-7 130,6-8 82,1-9 0,3 0 0,10-1 0,3 2 43,5 3 86,3 8 94,7 9 10,4 11-22,3 10-128,-2 15-83,0 7 0,-8 11 0,-11 6 0,-6 9 0,-8 3-359,-2-5-434,-6-6-614,-1 0 0,-1-11 0,8-21 0</inkml:trace>
  <inkml:trace contextRef="#ctx0" brushRef="#br0" timeOffset="70816.0504">25592 5209 8191,'0'-5'0,"3"5"0,-1 4 0,1 9 0,-2 13 0,0 18 0,-2 11 0,-3 15 0,-5 2 0,-1-3 0,-3-9 0,-2-10 0,5-16 0,2-16 0,-1-13 0,3-20 0,4-16 0,-1-15 0,4-12 0,9-14 0,3-5 0,6-2 0,0 2 0,2 2 0,-2 10 0,-6 18 0,1 14 0,4 18 0,9 15 0,8 18 0,5 16 0,3 16 0,-1 8 0,-6 11 0,-7 2 0,-5-3-74,-3 0-383,1-13-1075,-9-3 0,-7-12 0</inkml:trace>
  <inkml:trace contextRef="#ctx0" brushRef="#br0" timeOffset="71005.0613">25706 5502 8191,'6'-6'0,"14"1"0,13-2 0,12-1 0,7 2-292,18-6-1287,-22 7 0,-19-7 0,-20-1 0</inkml:trace>
  <inkml:trace contextRef="#ctx0" brushRef="#br0" timeOffset="73595.2094">18095 5341 4590,'5'0'217,"11"-3"116,16-1 43,17-3 0,16 3 0,16-6 0,7-1 0,-3-2 0,-11 3 0,-15 2-159,-17 3-195,-20 2-302,-13 3-142,-11 0-51,-18 0-39,-11 0 8,-5 0 25,-6 0 41,2-1 70,8 0 81,9-1 205,10 0 227,8-1 171,4 3 157,4 8 40,4 9-10,5 14-23,4 11-43,2 15-69,1 9-81,0 7-68,-4 5-41,0 0-72,-3-5-106,-1-5 0,-5-14 0,-3-9 0,-4-10-2,-9-7-53,-9-11-3,-9-8-2,-5-6 5,-5-1 23,1-4 32,8-1 0,12-1 0,6 3 0,8-2 1,11 2 55,12 1 2,15 0 2,14 0-6,12 0-49,4 1-286,0 3-257,5-6-930,-20 2 0,-10 0 0,-11-2 0</inkml:trace>
  <inkml:trace contextRef="#ctx0" brushRef="#br0" timeOffset="74517.2619">18516 6613 4542,'-35'3'122,"-1"1"28,3-3 115,7 2-2,50-2 30,40-5 7,45-4-14,41-2-37,46-4 3,31-8-42,26-7 43,15-4-27,12-3-115,4-8 2,2 6-30,-1 0-7,-4 2 14,-12 1 37,-15 1-3,-13-3-68,-15 4-56,-22 1 0,-14 6 0,-19 2 0,-19 7 0,-22 5 0,-19 2 0,-20 5 0,-19 0 0,-20 4 0,-22 0 0,-14-1 0,-11 2 0,-7 0 0,-6 0-8,-3 2-387,3-2-421,-14 1-578,-1 7 0,3-1 0,1-6 0</inkml:trace>
  <inkml:trace contextRef="#ctx0" brushRef="#br0" timeOffset="88248.0474">7595 7618 3164,'0'-3'74,"0"-1"37,0 0 63,0-1 49,-1 2 25,-1-1 12,0 1 1,-4 2-2,-2 0-1,-3 2-40,-1 4-35,-3 6-38,4 6-61,0 6-47,4 5-23,4 5-10,3 3 1,0-2 0,6 0 4,5-3 7,5-4 12,12-3 7,8-7 1,7-7 2,5-3-10,1-6-15,-2-5-19,-3-6-7,-5-6-25,-9-5-32,-6-7-19,-9-1-13,-10 1 13,-6-1 42,-16 0 32,-12-2 30,-10 2 22,-9 4 41,1 2 39,1 2 18,9 6-79,11 3-201,18 0-1005,-4 5 0,5 5 0,3 2 0</inkml:trace>
  <inkml:trace contextRef="#ctx0" brushRef="#br0" timeOffset="89400.1134">5913 8535 4871,'-4'-14'91,"-2"-1"-9,2 1-25,1 2-14,5 7 3,3 12 14,5 8 10,6 11 10,6 8 7,8 13-84,2 10 3,-2 4 13,-1 2 30,-4 0 14,-6-5-1,-7-11-12,-3-10 1,-3-12 146,-5-13 57,-1-9-7,4-14-3,2-10-4,0-13-5,6-15-1,6-12 0,1-11-3,-1-10-12,2-3-153,-3 1-66,-1 9 0,-1 11 0,-6 19-180,-1 15-235,2 14-288,-7 4-675,-2 12 0,3 7 0,-2 3 0</inkml:trace>
  <inkml:trace contextRef="#ctx0" brushRef="#br0" timeOffset="90011.1483">6485 8877 5760,'-2'-5'153,"1"-1"-30,1 2-50,0-1 6,0 8 21,1 9 17,2 2 8,3 8 15,0 7 22,1 3-206,2 3-101,-6 0-196,-2-18-290,1 3-503,-8-8 0,-6-9 0,1-12 0</inkml:trace>
  <inkml:trace contextRef="#ctx0" brushRef="#br0" timeOffset="90144.156">6378 8707 6126,'0'-18'106,"-1"-3"-131,1 4-196,7-2-244,7 1-639,-1 18 0,6 4 0,4 3 0</inkml:trace>
  <inkml:trace contextRef="#ctx0" brushRef="#br0" timeOffset="90546.1789">6627 8828 5399,'3'3'40,"5"5"19,-1 3 4,4 2 10,0 6 3,-1 3 4,-3 3 3,1 1 8,-3 0-6,-1-3-43,-2-5-25,-2-4-10,0-7-3,0-4-13,0-7-3,0-6 5,0-5 18,0-8 35,3-6 66,1-1 106,4-4 7,1 2-9,5 7-4,6 4 6,3 4-1,6 8-8,7 6-23,-2 3-40,1 12-62,-6 6-84,-6 6 0,-10 9-95,-4 5-193,-8 4-260,-1-14-904,0 9 0,-11-7 0</inkml:trace>
  <inkml:trace contextRef="#ctx0" brushRef="#br0" timeOffset="91074.2091">7191 8734 5171,'-3'-3'120,"-3"2"15,-2-1 70,-1 8 107,0 11 0,-1 10 1,2 12-1,3 13 0,2 8 1,3 4-105,5-1-15,5 0-31,6-5-299,5-7-333,18-18-337,-8-13-523,-1-11 0,-1-14 0,-2-16 0</inkml:trace>
  <inkml:trace contextRef="#ctx0" brushRef="#br0" timeOffset="91706.2453">7399 8866 6924,'0'-3'132,"0"2"9,0-1 0,0 8-1,0 6 1,0 11 0,1 6-1,1 9 1,1 4 0,-2-4-141,1-1 9,-1-8-9,-1-8 0,0-9-54,0-6-143,0-8-41,0-7-8,2-7 19,-1-9 15,3-7 38,3-5 72,2-2 102,1 2 0,-1 4 53,1 6 145,-4 9 40,-2 9 8,1 5-20,4 8-13,3 7-40,1 7-70,6 4-103,-1 9 0,-1 3 0,0 0 0,-4-2 0,-2-4 0,-2-4 0,-5-6 0,-1-8 0,-1-5 0,1-6 0,3-10 0,5-6 0,2-5 0,4-7 0,1-5 0,0-3 0,2-1 0,-1 1 0,0 4 0,-4 9 0,2 10 0,-4 10 0,4 12 0,-1 9 0,4 12 0,0 2 0,-3 10 0,-2 2 0,1-1-122,0 0-313,4-15-1091,-1 1 0,-9-8 0,-3-9 0</inkml:trace>
  <inkml:trace contextRef="#ctx0" brushRef="#br0" timeOffset="91925.2577">8096 9026 7785,'3'-4'45,"1"1"0,2 0 0,6 2 0,-2 2 0,0 9 0,1 3-32,-2 4-204,-3 7-183,1-2-352,-5-9-629,-4-2 0,-3-6 0,-3-8 0</inkml:trace>
  <inkml:trace contextRef="#ctx0" brushRef="#br0" timeOffset="92051.265">8011 8821 6016,'-3'-18'243,"0"0"-6,2 0-273,-2 2-282,6-1-910,-2 19 0,4 5 0,0 3 0</inkml:trace>
  <inkml:trace contextRef="#ctx0" brushRef="#br0" timeOffset="92463.2886">8200 8890 7623,'9'0'63,"4"0"0,3 4 0,5 8 0,-2 2 0,-1 10 0,-4 8 0,-4 4 0,-4 1 1,-2-1-133,0-7-69,-4-5-31,2-11-24,-1-7-31,2-6-11,2-6 0,-1-6 16,0-8 55,4-2 87,-1-7 146,1 0 69,3 2 31,4 4 24,1 3 31,9 8 11,2 6 0,4 2-16,-3 6-55,-2 1-87,-3 6-77,-4 6 0,-4 4-18,-7 8-283,1 2-319,-6-16-830,-12 5 0,2-6 0,3-7 0</inkml:trace>
  <inkml:trace contextRef="#ctx0" brushRef="#br0" timeOffset="92673.3006">8837 8765 8191,'13'0'0,"1"3"0,6 8 0,2 9 0,-3 7 0,-2 16 0,-5 13 0,-6 5 0,-3 7 0,-8 7-380,-9-10-1182,-24-6 0,-15-5 0,-22-17 0</inkml:trace>
  <inkml:trace contextRef="#ctx0" brushRef="#br0" timeOffset="93675.3579">7761 7800 4034,'2'0'10,"1"1"37,10-1 56,13 0 59,10 0 21,22-1 17,21-6 9,24 0 7,25-4 11,29-3-6,26-3 57,16-3 41,7-4-5,-1 1-57,-13-1-23,-20 2-15,-24 2-10,-26 4-7,-30 3-12,-26 6-15,-23 2-45,-20 0-78,-15 4-52,-5 1-55,-6-1-163,2 1-129,-1 0-259,2-3-787,0 1 0,3 2 0</inkml:trace>
  <inkml:trace contextRef="#ctx0" brushRef="#br0" timeOffset="95193.4446">10030 7370 4713,'-2'-9'173,"1"-2"140,1-1 49,0 1-1,0 5 1,1 5-1,5 2 1,4 10-1,10 10 1,6 9-138,13 15-35,-1 10-141,-1 5-48,-2 3 0,-6-3 0,-8-6 0,-6-9 0,-4-11 0,-6-13 0,-2-10 0,-2-6 0,-2-13 0,-1-9 0,1-6 0,-1-9 0,-1-6 0,2-5 0,-1 3 0,2 0 0,0 5 0,0 8 0,2 10 0,-1 8 0,7 5 0,2 5 0,10 7 0,4 8 0,5 8 0,0 6 0,4 6 0,1 6 0,2 0 0,0 0 0,0-4 0,-7-8 0,-3-10 0,-6-12 0,-4-15 0,-5-11 0,0-14 0,0-7 0,-5-10 0,0-1 0,-3-1 0,0 6 0,-1 8 0,0 8 0,1 10 0,1 7 0,5 9 0,4 7 0,8 8 0,8 13 0,6 9 0,4 9 0,0 4 0,-2 1 0,-2-4 0,-3-5 0,-5-6 0,-2-7 0,-2-13 0,-3-6 0,-3-14 0,-2-7 0,-4-12 0,-5-6 0,-2-6 0,1-3 0,-4-2 0,2 2 0,0-1 0,0 6 0,0 10 0,-1 5 0,1 9 0,3 8 0,3 9 0,5 13 0,1 10 0,5 11 0,2 9 0,1 8 0,3-1 0,-2-1 0,2-8 0,-3-8 0,-1-10 0,1-16 0,3-8 0,2-13 0,0-12 0,1-9 0,-4-4 0,-6-7 0,-2 2 0,-7 1 0,-3 2 0,-1 7 0,-2 8 0,-2 8 0,-1 8 0,4 5 0,0 8 0,6 7 0,1 6 0,5 7 0,0 7 0,6 2 0,-1 0 0,1-1 0,-2-5 0,-2-3 0,-2-7 0,-6-4 0,-2-5 0,-1-2 0,-1-3 0,4-3 0,4 0 0,9 0 0,13-1 0,16-3 0,21 0 0,29 0 0,30-3 0,38-2 0,28-1 0,31-2 0,18 2 0,5-1 0,-2-2 0,-13 4 0,-25-2 0,-36-3 0,-30-2 0,-37 0 0,-39-1 0,-28 3 0,-20 4 0,-15 3 0,-17 3-162,-16 3-353,-2-3-987,-40 0 0,-25 0 0,-25-6 0</inkml:trace>
  <inkml:trace contextRef="#ctx0" brushRef="#br0" timeOffset="96160.5001">10591 6613 6006,'5'-6'202,"2"3"16,3 0 21,0 6 1,-3 12-1,1 11 0,0 4 0,-2 8 0,0 3 0,-1 0-207,1-4 6,0-1-17,-2-7-21,-1-9 0,-1-6 0,-1-6 0,-1-5 0,0-7 0,-3-10 0,-1-9 0,-6-10 0,1-10 0,-1-11 0,2-6 0,3-11 0,4-8 0,7-4 0,11-3 0,7 9 0,9 11 0,9 15 0,6 15 0,-2 19 0,-3 14 0,-4 14 0,-10 11 0,-10 13 0,-10 11 0,-11 11 0,-11 6-90,-9 3-99,-8-1-33,-5-5-5,-3-8-5,0-10-1,3-9 1,7-7-1,9-7 5,10-4 24,12-2 177,16-3 167,17-1 67,17 0 20,14 0 6,15 1-1,3 1 0,-10 0 1,-10-2-5,-14 0-169,-15 0-245,-7 1-462,-15-6-758,-7 1 0,-2-2 0,-2-3 0</inkml:trace>
  <inkml:trace contextRef="#ctx0" brushRef="#br0" timeOffset="99916.7147">10886 8430 4700,'1'-15'304,"-1"-2"65,0-2-1,1-3 0,-2 10 1,2 5-1,-1 5 0,0 6 0,0 13 1,0 14-193,2 14-112,2 16-64,2 8 0,4 8 0,2-2 0,-1-5 0,1-2-208,-4-10-220,10-14-386,9-11-534,-18-14 0,1-11 0,-3-16 0</inkml:trace>
  <inkml:trace contextRef="#ctx0" brushRef="#br0" timeOffset="100153.7285">11166 8412 8191,'3'-12'0,"-2"1"0,4 0 0,0 2 0,7 7 0,4 16 0,2 9 0,5 12 0,-2 11 0,0 11 0,-6 2 0,-2 1-191,-6-2-188,6-7-368,-9-15-627,-2-6 0,2-13 0,0-13 0</inkml:trace>
  <inkml:trace contextRef="#ctx0" brushRef="#br0" timeOffset="100445.7451">11609 8393 6715,'0'-10'164,"0"3"0,0 0 0,-4 3 0,-6 12 0,-8 9 0,-2 9 0,-6 6 0,0 6 0,5 2-164,4 0 0,8-3 0,4-4 0,10-5 0,10-2 0,13-4 0,8-4 0,10-5-27,6-3-200,1-5-222,2-9-1048,-14-1 0,-5-4 0,-10-7 0</inkml:trace>
  <inkml:trace contextRef="#ctx0" brushRef="#br0" timeOffset="101209.7889">11522 6814 4843,'0'-7'52,"-1"0"7,-3 0 9,-1 0 11,1 2 8,-6 3 5,-7 2 3,-1 5-1,-5 1 3,-1 6-40,-1 3-10,5 5-5,1 2-12,12-1-10,2 2-6,8-2-4,10 0 8,12-3 3,8-2 4,8-4 2,9-3 26,3-1 52,2-5 47,-5 0 23,-6 4 9,-12 1-12,-13 5-14,-9 4 16,-10 3 4,-10 5 6,-6 3-19,-12 1-50,-8-4-30,-5-4-38,0-3-205,0-3-223,13-9-1076,3 0 0,9-4 0</inkml:trace>
  <inkml:trace contextRef="#ctx0" brushRef="#br0" timeOffset="102341.8536">14840 7769 2748,'0'-2'131,"0"-4"50,0 0 53,0-3 44,0 3 30,-1-2 12,-1 2 5,-2 5 6,-4 0 13,-4 1-40,-4 4 15,0 6 25,-3 5-24,5 7-44,0 7-31,9-1-11,2 1-5,9-4-6,10-6-13,8-9-56,7-6-51,11-4-73,1-8-30,-3-11 0,-11-5 0,-8-5 0,-12-7 0,-12 0 0,-14 6 0,-9 6-40,-8 9-204,0 7-298,10 0-931,-5 16 0,9 6 0</inkml:trace>
  <inkml:trace contextRef="#ctx0" brushRef="#br0" timeOffset="103690.9307">15208 8207 3723,'0'-10'465,"0"-5"6,0 3 0,0-2 0,3 7 0,3 7 0,8 7 0,5 9 0,9 7 0,4 10-243,2 8-221,4 7-7,-4 3 0,-2 5 0,-5-4 0,-2-4 0,-9-10 0,-2-11 0,-4-12 0,1-9 0,1-15 0,2-11 0,-2-14 0,0-10 0,-3-8 0,-3-7 0,-2-1 0,-3 3 0,1 5 0,-2 8 0,0 11 0,1 12-322,14 13-397,-3 4-711,13 3 0,-10 9 0</inkml:trace>
  <inkml:trace contextRef="#ctx0" brushRef="#br0" timeOffset="104132.9561">15867 8293 6759,'0'-12'159,"1"-4"0,5-4 0,6 1 0,6 7 0,10 3 0,6 3 0,1 6 0,-2 0 1,-5 7-160,-8 6 0,-10 8 0,-6 9 0,-5 10 0,-9 7 0,-6 12 0,-3 4 0,-1 1 0,4 1 0,5-4 0,8-8 0,10-8 0,13-7 0,9-10 0,9-7 0,12-9 0,6-6-6,-1-4-297,8-2-400,-9-12-732,-8-2 0,-14-11 0,-13 1 0</inkml:trace>
  <inkml:trace contextRef="#ctx0" brushRef="#br0" timeOffset="104351.9684">15988 8561 7288,'4'-4'100,"7"-3"0,10-1 1,11-5-1,6-1 0,8 1 1,-7 2-1,-6 2-283,-9 3-473,-13 0-774,-14 6 0,-11 0 0,-10 0 0</inkml:trace>
  <inkml:trace contextRef="#ctx0" brushRef="#br0" timeOffset="107086.125">8766 6261 1721,'-7'0'69,"-4"0"53,-1 2 51,-2-1 40,6 2 38,1-2 45,0 1 27,-2-2 13,2 0 8,-2-2-21,-1 4-40,0-2-46,1 0-41,-2 0-31,1 1-23,2 1-25,3-1-6,0-1 30,3 0 35,2 0 18,10 0 13,10 0 3,20-3 2,16 0-16,20-4 28,15-2 13,10-3-22,5-3-43,3-2-42,-11 2-23,-16 1-16,-18 4-11,-24 0-11,-17 5 5,-13 1-40,-8 2-34,-2 1-103,0 1-138,0 0-170,4 0-301,-2-5-632,-1 3 0,1 1 0,1 0 0</inkml:trace>
  <inkml:trace contextRef="#ctx0" brushRef="#br0" timeOffset="107603.1545">9310 5975 4079,'-5'-8'198,"-2"-1"123,1-3 103,1-2 1,5 8 0,0 2-1,2 2 1,5 2 0,9 3-1,14 6-134,9 8-63,15 7-123,3 6-104,1 3 0,-4 1 0,-4-1 0,-8-3 0,-8-6 0,-10-2 0,-7-6 0,-8-6 0,-5-1 0,-4-6 0,0 0 0,-1 2 0,-7 2 0,-2 7 0,-7 3 0,-6 9 0,1 4 0,3 3-205,6 1-250,6-11-1051,4 1 0,3-6 0,5-8 0</inkml:trace>
  <inkml:trace contextRef="#ctx0" brushRef="#br0" timeOffset="108734.2192">9730 5317 4466,'0'-3'84,"0"2"12,0-1 27,3 1 50,11-1 120,9 2 68,10 2 17,12-4 0,7 1 0,2-2-54,-2-2-30,-5-3-13,-11 1-26,-10 1-50,-12 2-120,-8 1-115,-6 3-179,-2-2-70,-3 2-91,-4 0-83,-4 0-52,-6 0-18,0 2-3,-2-2 4,-1 3 25,2 0 91,1-2 218,2-1 135,5 0 132,4 0 100,2 0 63,2 0 37,2 3 15,1 2 16,1 8 4,0 5 85,0 7-27,1 8-69,6 5-37,2 4-18,1 2-5,3-1-14,0 1-22,-3-3-39,-1-2-71,-5-5-163,-2-6-61,-1-4-36,-2-9-21,-1-3-7,-4-3-18,-5-1-8,-7-2 10,-8 0 17,-4 0 42,-5 1 34,2-3 35,3 1 47,5 0 34,7-4 64,9 1 76,6-1 44,2-1 31,1 0 18,1 0-1,2 0-1,4 0-2,10-1-8,7-2-15,12-2-57,4-2-64,8-3-40,1-1-33,-1 1-14,-9 0 0,-9 4 0,-10 0 0,-13 3 0,-4 3 0,-1-2-46,-2 2-219,0 2-175,11-2-329,1 0-565,-9 3 0,3-3 0,-1-5 0</inkml:trace>
  <inkml:trace contextRef="#ctx0" brushRef="#br0" timeOffset="115344.5973">18717 8170 3984,'-4'0'123,"-2"0"40,-3-2 27,0 1 20,-2 1 7,5-2 22,2 2 41,2 0 49,2 0 65,0 0-50,5 0-37,12 0-41,15 0-27,15 0-20,20 0-7,15-1-22,6-3-41,-6-2-49,-8 0-64,-15-2-36,-21 1 0,-16 4-25,-15 1-197,-4 2-121,-8-1-241,-5-4-819,-10 5 0,-3 2 0,-10-1 0</inkml:trace>
  <inkml:trace contextRef="#ctx0" brushRef="#br0" timeOffset="115611.6126">19071 8192 4040,'0'-1'184,"0"1"19,0 0 112,0 1 111,-2 7 2,2 9 0,0 8 0,0 10 0,0 11-1,0 7-127,0 4-57,0 1-17,0 2-113,0-5-111,0-8-35,0-5-203,0-9-128,0-5-123,2-8-236,-5-11-546,-5-2 0,-13 0 0,-4-3 0</inkml:trace>
  <inkml:trace contextRef="#ctx0" brushRef="#br0" timeOffset="115876.6278">18839 8829 1970,'-14'2'219,"-5"2"79,-1-1 69,0-2 47,10-1 98,5 0 95,5-1 31,9 1 1,13 0-1,12 0-162,13-3-57,16-1-79,8-1-68,0-3-48,-6-1-98,-8 1-94,-9-1-32,-16 4 0,-12 0 0,-9 5 0,-5-2-215,-4 2-113,-2 0-144,4 0-279,1-5-534,0 3 0,4-3 0</inkml:trace>
  <inkml:trace contextRef="#ctx0" brushRef="#br0" timeOffset="116186.6455">19709 8378 5715,'0'-5'275,"0"0"0,0 1 0,8-3 0,7 3 0,12 2 0,9 0 0,9-3 0,-5 2 1,-3 2-276,-13 1 0,-5-2 0,-8 4-262,0 3-271,6-6-946,-11 9 0,-3 4 0,-6 0 0</inkml:trace>
  <inkml:trace contextRef="#ctx0" brushRef="#br0" timeOffset="116554.6665">19662 8692 4738,'2'3'376,"-1"2"-1,8-1 1,13-1-1,14-3 1,13 0-1,10-3 1,2-3-1,-11 3 1,-13-2-365,-13 3-373,-4 0-349,-17-3-700,-10 9 0,-6 0 0,-5-1 0</inkml:trace>
  <inkml:trace contextRef="#ctx0" brushRef="#br0" timeOffset="140318.0257">21280 8000 4617,'0'-25'159,"0"-5"142,0-4 68,0-2 0,0 11 0,0 11 0,4 8 0,10 6 0,11 18 0,14 16-117,10 20-42,7 16-141,-2 12-69,-4-2 0,-11-5 0,-4-12 0,-5-16 0,2-14 0,3-21 0,2-15 0,1-21 0,-5-18 0,-6-17 0,-11-11 0,-10-11 0,-7-9 0,-8 0 0,-3 5 0,1 9 0,2 15 0,2 19 0,5 17-290,2 15-104,6 13-132,13 1-870,-3 19 0,5 9 0,4 3 0</inkml:trace>
  <inkml:trace contextRef="#ctx0" brushRef="#br0" timeOffset="140577.0405">22319 8161 6284,'2'0'60,"1"4"32,1 7 40,3 7 12,3 7 10,0 10-2,3 1-65,-1 3-137,-2 0-163,3-3-320,-9-14-728,1-8 0,-8-8 0,-6-12 0</inkml:trace>
  <inkml:trace contextRef="#ctx0" brushRef="#br0" timeOffset="140729.0492">22153 8042 5923,'-11'-35'251,"0"-3"0,4-2-224,4 2-223,25 19-343,8 0-604,11 20 0,2 8 0,7-2 0</inkml:trace>
  <inkml:trace contextRef="#ctx0" brushRef="#br0" timeOffset="141151.0734">22583 8119 7262,'3'3'-16,"3"2"-5,4 7 3,3 3 6,3 9 1,-3 4 5,0 2 2,0 3 1,-4-3-22,-4-4-47,-3-6-25,-1-4 12,-1-10 21,0-5 21,0-8 14,0-7 37,0-10 34,0-7 38,2-7 37,3-2 57,4 1 31,6 3-7,8 9-25,7 10-25,5 8-17,3 6-41,0 10-36,-3 10-39,-3 8-15,-5 7 0,-7 7-214,-7 3-146,-5-1-190,-1-14-260,-7 1-441,2-12 0,0-9 0,2-15 0</inkml:trace>
  <inkml:trace contextRef="#ctx0" brushRef="#br0" timeOffset="141374.0859">23253 8079 7076,'0'-3'66,"-1"2"53,-2 0 0,-3 5 0,-1 10 0,1 9 0,0 10 1,3 9-1,6 4 0,8 4-179,10-4-228,11-4-295,14-19-849,-1-1 0,2-14 0,-5-9 0</inkml:trace>
  <inkml:trace contextRef="#ctx0" brushRef="#br0" timeOffset="141968.1201">23584 8119 7821,'0'-6'41,"0"3"0,0 0 0,0-1 0,0 8 0,3 11 0,3 7 0,2 9 0,5 5 1,0 0-42,-1-3-16,-4-7-51,0-9-15,-4-8 6,3-4-43,0-7-32,2-10-13,0-4 3,4-8 17,-2-2 10,6-5 30,0 0 104,0 0 74,-1 3 2,-2 3 42,-4 9 34,2 6 12,-2 7-4,-1 9-15,2 6-12,1 8-13,1 6-53,0 6-58,1-3-9,5 2 0,-3-8 0,3-7-37,3-10-85,1-3-68,1-9-22,2-9 0,0-7-6,-5-6 10,0-5 55,-4 0 86,-1-1 67,-6 7 36,-4 6 86,0 7 69,3 10 20,0 7 1,1 10 6,5 10-9,-1 4-57,2 7-118,2 2-272,2 0-233,11-7-302,-6 1-562,1-12 0,-1-8 0</inkml:trace>
  <inkml:trace contextRef="#ctx0" brushRef="#br0" timeOffset="142173.1318">24595 8191 5908,'3'-1'70,"1"1"12,1 1 46,1 5 38,0 8 1,0 3 11,0 8-65,2 3-162,2 2-272,1-9-288,-3 0-557,-1-9 0,-2-8 0,-4-12 0</inkml:trace>
  <inkml:trace contextRef="#ctx0" brushRef="#br0" timeOffset="142322.1404">24427 7983 7656,'-2'-11'-79,"2"0"-123,-1 0-139,7 3-159,13-3-232,2-12-428,4 22 0,4 0 0,-2-5 0</inkml:trace>
  <inkml:trace contextRef="#ctx0" brushRef="#br0" timeOffset="142779.1665">24716 8035 5334,'14'7'-1,"4"3"-1,2 6 2,6 8 0,-9 0-1,-1 4 1,-4 7 0,-3 0-17,-4-4-50,-2-1-67,-2-4-57,-1-7-68,2-7-3,-4-6 17,2-3 47,2-3 55,-2-6 57,0-7 82,0-2 80,0-6 111,1-11 101,2-1 192,0-3 67,6-5-15,1 1-48,0 3-55,4 6-56,-1 6-66,-1 7-32,8 6-43,2 8-43,2 2-121,5 8-68,-1 6 0,-1 6 0,-2 8 0,-5 8-209,-6 6-174,2 0-328,-10-5-666,-3 3 0,-3-9 0,0-10 0</inkml:trace>
  <inkml:trace contextRef="#ctx0" brushRef="#br0" timeOffset="143075.1833">25247 7836 8191,'9'0'0,"8"3"0,5 6 0,8 11 0,5 15 0,2 16 0,-1 15 0,-2 9 0,-6 8 0,-3 0 0,-9-2 0,-6-1 0,-6-14 0,-8-9-219,-10-9-246,-11-28-1036,-4-1 0,-5-9 0,-3-8 0</inkml:trace>
  <inkml:trace contextRef="#ctx0" brushRef="#br0" timeOffset="149803.5683">25946 8344 1844,'9'1'84,"9"1"42,14 0 75,14-2 45,12 0 53,6 0 85,-4 0 46,-5-4 39,-13 3 6,-12-1-41,-11 0-43,-10 0-48,-6 2-116,-2-1-126,-1 1-186,0 0-245,11-8-797,-8 5 0,0-6 0,0-7 0</inkml:trace>
  <inkml:trace contextRef="#ctx0" brushRef="#br0" timeOffset="150176.5894">26483 7983 4918,'3'-6'168,"-2"1"24,5 0 147,6 7 3,6 15 1,11 14-1,10 16 0,5 13 1,5 7-1,1 3-150,-2-5-17,-1-9-26,-5-12-145,-4-16-4,1-15 0,-6-17 0,-4-19 0,-5-16 0,-3-13 0,-5-17 0,-9-11 0,-6-5 0,2-5 0,-4 7 0,-1 13 0,4 17 0,-1 17 0,1 20-122,2 13-203,10 22-325,5 2-768,-2 21 0,1 4 0,-2 2 0</inkml:trace>
  <inkml:trace contextRef="#ctx0" brushRef="#br0" timeOffset="150548.6109">27400 8049 8001,'10'-13'21,"8"-1"0,7-1 0,14 0 0,3 9 0,4 6 0,-4 6 0,-4 10 0,-9 8 1,-11 8-22,-10 8 0,-6 7 0,-3 1 0,-6 3 0,-1-2 0,0-4 0,1-3 0,1-4 0,6-5 0,9 0 0,15-4 0,14-3 0,12-2-88,15-9-212,7-5-241,6-18-912,-16 6 2,-8-8-1,-15-9 0</inkml:trace>
  <inkml:trace contextRef="#ctx0" brushRef="#br0" timeOffset="150748.6223">27622 8317 8191,'7'-6'0,"15"-4"0,13-1 0,19-1-224,14 3-292,10-15-974,-8 18 0,-14 0 0,-23 1 0</inkml:trace>
  <inkml:trace contextRef="#ctx0" brushRef="#br0" timeOffset="152223.7067">22417 9157 3106,'-4'0'15,"1"0"12,-1 0 30,-1 0 22,7 0 7,-2 0 4,0 0 14,0 0 36,1 0 59,2 0 31,5 0 13,7 0 2,11 0-16,10 0-21,12 0-5,6 0 0,9 0-11,8 0-37,4 0-58,13 0-39,6-2-18,4 0-14,7-6-10,2 1-2,1-5-3,2 0-3,0-1-7,1 0 5,-4 1-16,-3 1 2,-5 0-2,0 3-16,-4-2-45,6 4-3,3 0-19,4-1-3,2 2 0,3 0-15,-1-1-42,6-1-51,4 1-6,6-1 10,8 2 48,4-4 25,4-1 92,2-3 35,0-3 30,1-2 63,2-2 134,-2-1 95,-2 2 96,-5-2 18,-2 1-5,0 2-21,-7 0-73,-8 3-32,-11 3-27,-9 0-51,-12 2-78,-9-1-49,-11 3-84,-11 3-46,-11 0-108,-13 5-90,-10-2-96,-11 4-114,-6 0-169,-6-1-203,-19 4-313,-13 4 0,-17 1 0,-18 2 0</inkml:trace>
  <inkml:trace contextRef="#ctx0" brushRef="#br0" timeOffset="153180.7614">24892 9585 3346,'0'-4'212,"0"-1"38,0 0 32,0 1 61,0 1 104,0 4 51,1 7 0,2 8 0,0 11 0,0 13-135,4 11-77,-3 11-38,1 1-31,-1 5-63,1-4-103,-2-4-51,0-7-207,-2-8-113,3-8-150,2-11-218,-2-16-121,1-4-330,-3-6 0,0-7 0,-5-6 0</inkml:trace>
  <inkml:trace contextRef="#ctx0" brushRef="#br0" timeOffset="153602.7856">24892 9895 3900,'-4'-42'422,"-1"-10"29,1-13 1,-2-10-1,5 17 1,4 11-1,12 8 1,11 4-1,12 10 1,15 10-225,9 5-197,2 7-30,-2 14 0,-10 11 0,-16 10 0,-18 9-94,-14 10-79,-20 2-19,-17-1-8,-15-1-7,-4-7 10,-9-10 65,2-3 100,12-9 32,13-7 0,12-2 94,14-4 79,7 3 19,12 2 8,11 1 7,11 6-10,12 4-65,10 1-100,4-1-32,2 1 0,-1-1-133,-2-4-203,-5 0-159,-4-6-226,-4-10-580,-14-1 0,-5-2 0,-3-10 0</inkml:trace>
  <inkml:trace contextRef="#ctx0" brushRef="#br0" timeOffset="154012.8089">25839 9857 4601,'0'-13'218,"-1"-3"12,-4-1 11,-5 0 37,-7 9 34,-9 4 7,-7 3-1,-2 6-1,-1 2-7,4 7-142,3 2-73,8 8-6,7 0-16,10-1-42,2-1-12,13-2 22,8-5 14,11-2 2,6-4 6,5 0 0,-4-3-3,-2 3-5,-8-1 3,-4 4 7,-6 2-23,-5 2-29,-5 2-13,-4 3 0,-1 0 0,-7 0 0,-5-2 0,-8 2 0,-8-3 0,-10-4 0,-5-2-16,0-5-220,3-2-230,9-10-349,1 2-516,8-3 0,1-7 0,8-8 0</inkml:trace>
  <inkml:trace contextRef="#ctx0" brushRef="#br0" timeOffset="160361.1721">11328 11950 5518,'-2'-6'-220,"2"2"-227,-1-4-88,7 2-328,-4 8 0,1 5 0,0 2 0</inkml:trace>
  <inkml:trace contextRef="#ctx0" brushRef="#br0" timeOffset="160542.1825">11044 12657 7973,'29'6'-741,"-3"-3"-705,10-6 0,14-6 0,10-8 0</inkml:trace>
  <inkml:trace contextRef="#ctx0" brushRef="#br0" timeOffset="160687.1908">11957 12553 8189,'-7'6'-375,"4"-3"-438,-7-8-587,0 7 0,10-5 0,0-6 0</inkml:trace>
  <inkml:trace contextRef="#ctx0" brushRef="#br0" timeOffset="161110.215">12169 12008 8191,'-1'-8'0,"1"1"0,1 3 0,7 3 0,12 13 0,13 19 0,7 13 0,12 10 0,2 6 0,-5 3 0,-6-8 0,-8-14 0,-9-9 0,-9-15 0,-1-11 0,-3-19 0,-2-18 0,-2-18 0,-3-16 0,1-20 0,-5 0 0,-1-1 0,2 4 0,-2 14 0,-1 14 0,2 17-195,2 16-251,15 13-333,-6 4-575,-1 23 0,0 11 0,0 7 0</inkml:trace>
  <inkml:trace contextRef="#ctx0" brushRef="#br0" timeOffset="161277.2243">12888 12209 8191,'2'5'0,"0"2"0,3 4 0,4 4 0,-1 10 0,4 4 0,-2 9 0,-1 5-233,-2 4-214,9-6-356,-12-3-538,-2-13 0,-7-14 0,-1-15 0</inkml:trace>
  <inkml:trace contextRef="#ctx0" brushRef="#br0" timeOffset="161403.2317">12796 12030 8191,'-10'-20'0,"1"3"-107,8 0-572,-4 1-802,10 8 0,9 11 0</inkml:trace>
  <inkml:trace contextRef="#ctx0" brushRef="#br0" timeOffset="161804.2547">13200 12182 6454,'4'10'192,"4"5"0,3 7 0,1 8 1,1 4-1,0 1 0,-5 3 1,1-4-65,-3-8-96,-2-6-232,-1-6-49,1-9-13,1-13 9,2-8 20,3-11 52,-1-7 121,-1-7 60,4-2 63,1 2 98,6 2 45,3 7 43,5 8 13,8 10-9,2 9-19,0 10-53,3 11-121,-10 9-60,-6 10-22,-8 9-188,-10 3-147,-5 3-300,-1-13-159,-6-4-409,3-9 0,3-16 0,-2-13 0</inkml:trace>
  <inkml:trace contextRef="#ctx0" brushRef="#br0" timeOffset="162036.2679">13890 12010 8191,'-1'0'0,"-6"5"0,-5 10 0,-5 13 0,2 14 0,0 13 0,7 12 0,13 2 0,12-2 0,10-4-166,8-8-258,18-17-355,-2-26-585,-1-3 0,1-19 0,-6-16 0</inkml:trace>
  <inkml:trace contextRef="#ctx0" brushRef="#br0" timeOffset="162667.3039">14237 12082 8191,'0'-3'0,"0"2"0,0 1 0,0 9 0,3 10 0,1 11 0,3 11 0,5 7 0,-2-3 0,0-7 0,-3-5 0,-3-11 0,-4-10 0,2-7 0,1-10 0,1-9 0,4-8 0,1-10 0,2-4 0,-3-3 0,1-1 0,-2 1 0,-1 4 0,0 7 0,1 7 0,1 9 0,4 9 0,5 8 0,1 15 0,3 7 0,2 10 0,0 7 0,-2 1 0,0-6 0,-2-5 0,-3-8 0,-4-10 0,-1-9 0,-1-7 0,3-12 0,0-8 0,6-9 0,-3-7 0,3-7 0,-2-1 0,2 3 0,-2 2 0,1 7 0,-3 9 0,1 7 0,1 10 0,0 9 0,3 9 0,1 11 0,-3 8 0,0 2 0,-4 5 0,-3-2-160,-1 1-195,0-7-327,5-13-133,-5-2-420,4-10 0,2-5 0,1-11 0</inkml:trace>
  <inkml:trace contextRef="#ctx0" brushRef="#br0" timeOffset="162840.3139">15188 12120 8191,'7'0'0,"2"0"0,3 6 0,3 6 0,-1 7 0,1 8 0,-2 5 0,5 4-291,2-4-377,-6-9-147,-2-10-468,-6-6 0,-1-14 0,-15-15 0</inkml:trace>
  <inkml:trace contextRef="#ctx0" brushRef="#br0" timeOffset="162971.3212">15157 11895 8191,'-3'-17'0,"0"-1"-193,1-1-389,4-5-901,9 10 0,5 8 0,4 3 0</inkml:trace>
  <inkml:trace contextRef="#ctx0" brushRef="#br0" timeOffset="163379.3448">15504 12008 8191,'9'7'0,"4"6"0,4 10 0,1 5 0,-2 7 0,-4-1 0,-3 2 0,-3-4 0,-2-5 0,-1-6 0,-1-9-72,-2-6-117,1-8-14,1-6 5,2-8 36,2-10 91,1-6 71,3-6 0,3-1 0,0 0 0,4 4 72,1 10 116,5 7 15,1 11-4,2 6-38,3 9-89,1 10-72,-1 6 0,0 6 0,-7 8 0,-6 2-286,-6-1-268,-6-14-259,-5-6-494,-6-6 0,-4-16 0,-4-9 0</inkml:trace>
  <inkml:trace contextRef="#ctx0" brushRef="#br0" timeOffset="163613.3579">15862 11767 8191,'6'-10'0,"4"1"0,9 4 0,8 4 0,7 14 0,3 19 0,4 14 0,-5 14 0,-6 17 0,-8 4 0,-11 1 0,-6-1-150,-5-11-317,0-22-345,-2-9-540,4-17 0,-2-18 0,4-16 0</inkml:trace>
  <inkml:trace contextRef="#ctx0" brushRef="#br0" timeOffset="163783.3679">16567 11858 8191,'16'-3'0,"8"2"0,8 1-395,17-10-1164,-10 12 0,-5-1 0,-3-1 0</inkml:trace>
  <inkml:trace contextRef="#ctx0" brushRef="#br0" timeOffset="163976.3789">16704 12163 6215,'5'6'220,"7"0"-1,10 1 1,6 0-1,6-3 1,8-4-28,-4 0-269,2-1-390,-20 1-925,-12-3 0,-21-4 0,-22-6 0</inkml:trace>
  <inkml:trace contextRef="#ctx0" brushRef="#br0" timeOffset="165124.4444">18167 11257 5463,'-9'0'296,"3"0"-1,0-2 1,2 1-1,7 2 1,15-1-1,15 0 1,20-2-1,19-3 1,12-1-228,1-3-68,-8-1 0,-17 2-145,-22 3-177,-18 4-169,-16-2-194,-21 2-62,-15 1 34,-4 0 106,-3 1 136,0 0 136,13 2 122,12-2 329,8-1 207,3-1 168,3 1 194,3 5 61,3 9-32,4 8-107,7 12-137,5 13-134,0 4-123,2 8-185,-4 2-28,-7 0 0,-5-4 0,-3-2 0,-5-5 0,-1-8-8,-6-8-41,-3-7-5,-9-9-1,-10-5 7,-6-5 7,-5-4 20,-2-1 21,0-2 0,10 0 0,8-1 8,11 1 40,8-1 7,11 2 0,16-1-7,11-1-7,15 0-20,15 0-21,9-4 0,1-1 0,-1 1-286,6-6-406,-22-12-750,-17-5 0,-13 5 0,-12-7 0</inkml:trace>
  <inkml:trace contextRef="#ctx0" brushRef="#br0" timeOffset="165302.4546">18909 11641 8191,'1'-6'0,"1"-1"0,-1-2 0,2 3-73,6 2-340,15-8-382,5 5-587,2-1 0,3-5 0</inkml:trace>
  <inkml:trace contextRef="#ctx0" brushRef="#br0" timeOffset="165846.4859">19303 11297 8191,'1'-3'0,"-1"5"0,0 9 0,2 12 0,-2 15 0,3 13 0,3 12 0,3 2 0,2-3 0,-2-1 0,-4-9 0,-1-9 0,-4-14 0,-2-9 0,-4-13 0,-1-14 0,-4-14 0,-4-15 0,-3-13 0,1-18 0,-3-14 0,4-7 0,3-4 0,6 8 0,5 11 0,10 19 0,12 15 0,12 16 0,11 12 0,10 8 0,6 13 0,-1 9 0,-6 6 0,-10 10 0,-12 6 0,-12 5 0,-13 4 0,-10-1 0,-13-1 0,-8-4 0,-1-7 0,-1-4 0,2-3 0,11-6 0,7 0 0,5-2 0,9 0 0,11-2 0,8 0 0,10-4 0,12-2-139,8-1-174,4-3-259,4-12-216,-3-4-487,-5-9 0,0-7 0,-9-13 0</inkml:trace>
  <inkml:trace contextRef="#ctx0" brushRef="#br0" timeOffset="166160.5038">20188 11344 6298,'-6'-5'210,"-4"1"0,-4-1 1,-1 5-1,4 9 0,1 7 1,5 8-1,4 4 0,4 7 1,7 2-211,8 1 0,8-1 0,6-2 0,3-5 0,-5-5 0,-8-2 0,-9-6 0,-7 0 0,-12-2 0,-13 0 0,-11 0 0,-11-2 0,-9 0 0,-2-3-234,9-5-451,2-7-769,6-12 0,12 6 0,13-9 0</inkml:trace>
  <inkml:trace contextRef="#ctx0" brushRef="#br0" timeOffset="166633.5309">20638 11246 4789,'-4'-2'370,"3"2"1,-1 0-1,7-1 0,18 2 1,17-2-1,19 1 0,18-3 1,7 1-1,-5-3-301,-13-2-69,-19 0 0,-20 5-322,-14-1-319,-23-11-804,-13 3 0,-20 0 0,-12-6 0</inkml:trace>
  <inkml:trace contextRef="#ctx0" brushRef="#br0" timeOffset="166840.5427">20686 10989 6323,'-1'-9'208,"1"1"-1,0 2 1,0 2-1,4 17 1,5 13-1,4 16 1,5 9-1,7 16 1,2 8-208,0 3-169,5 0-260,6-19-380,-2-10-547,2-13 0,0-17 0,-3-16 0</inkml:trace>
  <inkml:trace contextRef="#ctx0" brushRef="#br0" timeOffset="167179.5621">21382 10994 8191,'9'9'0,"5"10"0,9 12 0,6 13 0,6 10 0,2 16 0,4 2 0,-2 2 0,-3-6 0,-4-10 0,-6-18 0,-3-15 0,-4-15 0,-2-18 0,-1-23 0,2-19 0,0-14 0,-2-14 0,-2-8 0,-4-2 0,-3 3 0,-2 8 0,-4 8 0,-1 19-136,0 22-365,15 4-1009,-13 21 0,1 11 0,2 8 0</inkml:trace>
  <inkml:trace contextRef="#ctx0" brushRef="#br0" timeOffset="167582.5852">22171 11269 7248,'17'-16'105,"9"-8"0,10 0-1,7-3 1,3 10 0,-1 10-1,-2 4 1,-7 6 0,-4 10 0,-10 7-105,-13 8 0,-8 12 0,-11 9 0,-10 4 0,-8 4 0,-1 1 0,-2-1 0,6-5 0,8-3 0,9-6 0,8-4 0,9-5 0,9-4 0,9-5 0,9-5 0,7-5 0,6-5 0,2-6-97,1-3-295,11-8-1148,-14-8 0,-8 0 0,-14-10 0</inkml:trace>
  <inkml:trace contextRef="#ctx0" brushRef="#br0" timeOffset="167779.5963">22365 11569 5700,'0'-5'277,"3"-2"0,9-2-1,15-4 1,16 1 0,11 0-1,11 1-433,-2-22-1283,-13 20 0,-17 1 0,-18 0 0</inkml:trace>
  <inkml:trace contextRef="#ctx0" brushRef="#br0" timeOffset="168577.6421">17123 13428 6294,'3'-5'211,"6"1"0,5-1-1,9-2 1,4 1 0,8 1-1,4 1 1,3 3-308,8-1-408,-5-5-928,-9 6 0,-7 0 0,-14-2 0</inkml:trace>
  <inkml:trace contextRef="#ctx0" brushRef="#br0" timeOffset="168759.6525">17397 13654 5456,'0'-1'298,"0"1"-1,2-2 1,2 1-1,7 1 1,6-4-155,7 1-258,14-2-362,-14-27-822,-4 23 0,-10 0 0</inkml:trace>
  <inkml:trace contextRef="#ctx0" brushRef="#br0" timeOffset="170044.726">18802 12832 4020,'2'-2'188,"-2"1"36,0 0 158,2 1 49,-6 9-1,-5 10 0,-4 13 1,-5 14-1,-4 17 0,4 9-132,6 11-56,7 4-35,10 3-159,13-3-48,11-7 0,9-13 0,12-18 0,8-18 0,0-19 0,-5-14 0,-5-19 0,-16-11 0,-19-14 0,-16-5 0,-21-5 0,-22 2 0,-16 11 0,-9 10 0,-8 13 0,7 14-36,14 17-379,21 8-316,21 6-670,14 10 0,22 3 0,17-7 0</inkml:trace>
  <inkml:trace contextRef="#ctx0" brushRef="#br0" timeOffset="170378.7451">19130 13196 8191,'-6'-3'0,"0"1"0,3 2 0,0 0 0,9 7 0,9 5 0,6 3 0,5 1 0,5-3 0,-4-1 0,-7-5 0,-7-1 0,-8-5 0,-4-3 0,-7-5 0,-7-5 0,-1 0 0,-3-3 0,-1 2-252,7 3-312,6-3-227,4 3-525,2 4 0,5 2 0,4-5 0</inkml:trace>
  <inkml:trace contextRef="#ctx0" brushRef="#br0" timeOffset="170781.7682">19426 12896 8191,'-3'-8'0,"3"-1"0,1-3 0,11 1 0,15 5 0,11 3 0,9 0 0,8 2 0,-4 1 0,-11 0 0,-8 0 0,-16 0 0,-9 0 0,-7 0 0,-2 1 0,-6 2 0,1 3 0,1 5 0,-3 5 0,2 12 0,6 10 0,-1 13 0,2 12 0,-1 10 0,1 7 0,-4 7 0,-4 0 0,1 0-219,0-6-177,7-12-372,-1-24-593,1-9 0,2-19 0,0-16 0</inkml:trace>
  <inkml:trace contextRef="#ctx0" brushRef="#br0" timeOffset="170944.7775">19648 13391 8191,'0'-11'0,"9"-1"0,10-2-54,14-1-270,20 6-327,6-3-781,3 3 0,-5 0 0,-7 0 0</inkml:trace>
  <inkml:trace contextRef="#ctx0" brushRef="#br0" timeOffset="171627.8166">20218 12979 8191,'0'-6'0,"0"-1"0,2 4 0,4-3 0,6 13 0,6 11 0,6 12 0,4 9 0,-2 11 0,-7 5 0,-3-3 0,-11-5 0,-3-8 0,-2-11 0,0-11 0,0-10-32,0-12-5,0-14-4,1-9 0,2-8 20,4-7 21,2-4 0,1 0 0,4 1 0,1 5 0,2 7 32,1 7 5,8 9 4,3 10 0,5 8-20,5 11-21,1 11 0,-2 5 0,-2 7 0,-5 2 0,-10 0 0,-5-6 0,-7-6 0,-6-5 0,-3-8-98,0-7-109,0-7-24,0-7-26,4-8-4,3-7 0,6-6 31,3-5 16,9-1 110,2-4 104,6 0 97,5 2 111,6 3 22,6 11 27,3 13 5,-3 12-2,-6 17-30,-9 12-16,-18 15-109,-11 6-105,-12 11-233,-14 5-323,-14-12-924,-15 0 0,-21-4 0,-15-13 0</inkml:trace>
  <inkml:trace contextRef="#ctx0" brushRef="#br0" timeOffset="172145.8462">18272 12726 7501,'-17'6'73,"-4"12"0,-2 14 0,3 18 0,13 18 0,19 20 0,25 20 0,21 15-134,26 9-225,45 1-434,9-9-669,18-18 0,18-27 0</inkml:trace>
  <inkml:trace contextRef="#ctx0" brushRef="#br0" timeOffset="172679.8767">21140 12312 8191,'5'-2'0,"11"2"0,16 8 0,18 13 0,12 13 0,17 19 0,-2 22 0,-9 15 0,-11 14 0,-18 6 0,-16 10 0,-14-4 0,-15-7-245,-10-8-363,-7-26-859,-17-10 0,-3-23 0,6-23 0</inkml:trace>
  <inkml:trace contextRef="#ctx0" brushRef="#br0" timeOffset="173039.8973">21907 12460 7227,'0'-14'107,"0"2"0,0-1 0,-1-1 0,-7 12 0,-6 14 0,-3 17 0,0 16 0,0 24 1,6 22-108,6 11 0,3 7 0,5-2 0,4-7 0,6-10 0,5-12 0,5-15 0,5-8-156,9-13-489,-3-26-833,1-6 0,-2-7 0</inkml:trace>
  <inkml:trace contextRef="#ctx0" brushRef="#br0" timeOffset="176064.0703">22472 12729 4333,'-1'-11'249,"-1"2"87,2-3 68,-1 2 0,1 3 0,1 5 0,-1 0-1,3 1 1,3 8 0,5 8-181,4 18-68,4 14-87,2 14-68,1 10 0,1 4 0,-1-1-264,-2 0-221,-3-15-333,-2 1-506,-8-6 0,-1-18 0,1-14 0</inkml:trace>
  <inkml:trace contextRef="#ctx0" brushRef="#br0" timeOffset="176307.084">22876 12717 7397,'3'-3'-2,"3"3"35,4 8 6,7 11 38,2 15 0,7 14-1,3 12-9,0 4-211,-2 3-172,7-9-306,-8-11-714,-9-2 0,-6-15 0,-2-15 0</inkml:trace>
  <inkml:trace contextRef="#ctx0" brushRef="#br0" timeOffset="176601.101">23304 12697 8191,'0'-4'0,"-3"4"0,-4 0 0,-6 7 0,-5 7 0,-5 10 0,-4 7 0,-1 7 0,5 2 0,6-1 0,11 0 0,9-5 0,14-2 0,14-5 0,12-4-208,12-2-210,11-11-367,-1-4-571,-5-9 0,-8 0 0</inkml:trace>
  <inkml:trace contextRef="#ctx0" brushRef="#br0" timeOffset="176887.1174">23426 12406 8191,'2'-9'0,"-2"5"0,4-4 0,9 5 0,13 8 0,19 18 0,14 18 0,12 16 0,1 23 0,-1 12 0,-14 8 0,-12-1 0,-14 1 0,-20-7 0,-7-10-264,-8-8-383,-16-25-810,-7-6 2,-1-18-1</inkml:trace>
  <inkml:trace contextRef="#ctx0" brushRef="#br0" timeOffset="177375.1453">24351 12793 6305,'0'0'210,"3"-1"-1,6 0 1,16-1-1,15 0 1,15-3-1,10 0 1,6 0-1,-7-1 1,-13 3-210,-13 0 0,-12 1 0,-17 1-214,-6 1-395,-11-11-196,-10-6-507,-6 8 0,-9-8 0,-8-4 0</inkml:trace>
  <inkml:trace contextRef="#ctx0" brushRef="#br0" timeOffset="177566.1562">24486 12501 6247,'0'-5'216,"0"2"0,0 1 0,4 7 0,4 10 0,4 14 0,6 13 0,7 15 0,-2 10 0,-3 5-216,-3 2-232,-5-1-271,20-19-988,-24-1 0,-4-10 0,1-17 0</inkml:trace>
  <inkml:trace contextRef="#ctx0" brushRef="#br0" timeOffset="178877.2312">25188 12148 3795,'3'-10'427,"0"-5"34,0 1 1,-2-4 0,1 7 0,-2 4 0,0 6 0,1 5 0,2 14 0,1 9-224,6 14-202,3 11-36,3 5 0,7-1 0,6-1 0,7-8 0,7-6 0,5-10 0,6-7 0,2-14 0,0-7 0,-4-9 0,-6-10 0,-8-9 0,-15-6 0,-9-3 0,-8 2 0,-4 4 0,-4 4 0,2 9 0,0 4 0,2 7 0,-2 2 0,0 10 0,0 8 0,0 14 0,-2 11 0,2 11 0,-1 5 0,1 3-310,6-4-429,9-11-689,-10-6 0,2-12 0,3-18 0</inkml:trace>
  <inkml:trace contextRef="#ctx0" brushRef="#br0" timeOffset="179179.2485">26035 12395 8191,'2'-2'0,"-1"0"0,2-1 0,2 2 0,-1-1 0,3 2 0,2 0 0,-2 0 0,-1 0 0,-2 0 0,-2 0 0,-2 0 0,0 0 0,0 0 0,0-2-6,0 1-107,-2-3-126,1-1-195,1-5-366,-3-7-519,1 6 0,2-2 0,0-2 0</inkml:trace>
  <inkml:trace contextRef="#ctx0" brushRef="#br0" timeOffset="179616.2735">26329 12012 7857,'0'-5'37,"0"-2"0,0 0 0,1-2 0,10 4 0,8-2 0,10 2 0,11-2 0,4 0 1,-4 1-38,-4 2 0,-12-2 0,-7 2 0,-11 1 0,-3-1 0,-3 1 0,1 2 0,-1 1 0,0 0 0,0 1 0,2 9 0,-1 9 0,0 13 0,1 16 0,0 14 0,-2 7 0,0 8 0,0-1 0,0-2 0,0-4-193,0-7-188,5-10-338,-4-20-660,1 0 0,2-14 0,2-12 0</inkml:trace>
  <inkml:trace contextRef="#ctx0" brushRef="#br0" timeOffset="179856.2872">26581 12397 8191,'0'-4'0,"0"-2"0,7-1 0,9-2 0,10 2 0,8 2 0,7 0 0,-3 2 0,-9-1 0,-11 4 0,-10-1-316,0 1-377,-8-1-743,-3 1 0,-4-2 0,-1 2 0</inkml:trace>
  <inkml:trace contextRef="#ctx0" brushRef="#br0" timeOffset="185765.6252">23244 12276 1852,'0'0'235,"0"0"72,0-4 57,0 2 39,0-4 28,0 1 51,-1 1 75,1 2 47,0 1 31,-1 0-152,1 0-67,1 1-94,-1-3-127,0 3-45,0 6-32,0 11-46,0 14 21,0 25-47,-3 30-31,-1 28-12,0 22-3,1 14 21,0 4 71,1-4 5,4-12 4,4-15-4,1-18-97,0-21 0,2-22 0,1-20 0,-2-11 0,-3-16 0,-4-4 0,-1-10 0,0 2-212,2-6-327,-2-38-949,-3 31 0,-2-5 0</inkml:trace>
  <inkml:trace contextRef="#ctx0" brushRef="#br0" timeOffset="186882.6891">20539 12556 4026,'0'-6'220,"0"0"117,1-3 96,1 0 0,-1 2 0,4 1 1,-3-2-1,3 4 0,-2-2 0,-2 2-167,1 2-52,-2 0-118,0 0-96,1 2 0,-1 0 0,2 4 0,-1 3 0,4 10 0,3 14 0,-1 16 0,0 21 0,3 17 0,2 15 0,2 11 0,-1 6 0,6-1 0,-1-4 0,-1-7 0,-3-12 0,-1-16 0,-3-18 0,-4-15 0,-3-14-79,0-9-211,2-9-381,-3-10-759,-9-1 0,0-2 0,-4-8 0</inkml:trace>
  <inkml:trace contextRef="#ctx0" brushRef="#br0" timeOffset="187680.7347">18145 15072 8191,'3'0'0,"7"0"0,12-2 0,9 1-107,10 2-296,14-2-358,0-2-623,-9 3 0,-7-3 0</inkml:trace>
  <inkml:trace contextRef="#ctx0" brushRef="#br0" timeOffset="187862.7451">18308 15373 4804,'5'10'141,"12"1"14,10-1-23,15 1-196,13-14-371,9-3-511,-2-16 0,-3 4 0,-4-11 0</inkml:trace>
  <inkml:trace contextRef="#ctx0" brushRef="#br0" timeOffset="188356.7734">19330 14758 5279,'-1'-3'136,"-4"2"141,-4 1 22,-5 0 1,2 5-1,-4 9 1,-3 7-1,3 10 1,-1 16-1,7 13-83,2 11-53,3 8-139,9 7-24,7 0 0,10-3 0,7-8 0,9-12 0,3-12 0,5-21 0,-2-16 0,-4-13 0,-4-13 0,-11-13 0,-12-5 0,-9-9 0,-15-4 0,-11 3 0,-13 1 0,-7 8 0,-6 5 0,4 11 0,2 6-124,10 15-254,18 11-355,6 1-658,9 8 0,12-1 0,17-7 0</inkml:trace>
  <inkml:trace contextRef="#ctx0" brushRef="#br0" timeOffset="188684.7922">19580 15222 7381,'0'-6'90,"0"-1"0,-1 2 0,1-2 0,3 6 0,-3 1 0,1 0 0,2 0 0,0 0 0,-2 0-90,1 0 0,-1 0 0,-1-1 0,0-1 0,3-4 0,-3 0 0,0-3 0,1-1 0,-1-1 0,-1 4 0,-2 1 0,2 4-76,-2 0-283,2 4-327,-1-4-728,2 4 0,0-4 0</inkml:trace>
  <inkml:trace contextRef="#ctx0" brushRef="#br0" timeOffset="189121.8172">19902 14858 7896,'1'-7'33,"2"-1"0,8-2-1,10-1 1,8 6 0,7 3-1,5-1 1,-3 3 0,-6 0 0,-8 0-33,-7-3 0,-8 3 0,-6 0 0,-2-1 0,-1 1 0,-1 0 0,2 0 0,-1-2 0,0 11 0,0 8 0,0 17 0,0 13 0,-1 19 0,-2 9 0,0 4 0,-2 0 0,-1 0 0,2-4 0,1-5-9,-1-7-289,12-8-433,0-24-699,2-15 0,1-9 0,3-21 0</inkml:trace>
  <inkml:trace contextRef="#ctx0" brushRef="#br0" timeOffset="189342.8296">20023 15337 6888,'2'-3'145,"5"-1"0,9-1-1,17-2 1,6 0 0,10 0-1,5 0 1,-5 1-298,-1 2-431,-18-18-848,-10 13 0,-8 0 0,-4-2 0</inkml:trace>
  <inkml:trace contextRef="#ctx0" brushRef="#br0" timeOffset="189685.8493">20842 15059 6467,'0'0'192,"0"0"-1,3-2 1,7 0-1,13 1 1,12-2-1,11 1 1,15-1-1,3-1 1,0-1-192,-6 2 0,-10 2 0,-15-1 0,-12 2-64,-12 0-410,-6-24-1056,-9 18 0,-8-8 0,-9-3 0</inkml:trace>
  <inkml:trace contextRef="#ctx0" brushRef="#br0" timeOffset="189960.8651">21067 14758 6542,'-1'0'139,"1"0"35,0 6-1,0 9 1,4 11-1,4 13 1,4 14-1,3 6 1,8 3-259,3-1-440,30-18-932,-34-4 0,-2-13 0,-4-16 0</inkml:trace>
  <inkml:trace contextRef="#ctx0" brushRef="#br0" timeOffset="190362.8879">21616 14650 8191,'0'0'0,"0"-3"0,1 3 0,-1 7 0,2 7 0,1 16 0,5 13 0,2 13 0,4 10 0,6 3 0,4-7 0,4-5 0,3-11 0,7-10 0,3-15 0,2-13 0,3-9 0,-3-12 0,-7-9 0,-7-7 0,-10-2 0,-6-6 0,-9 1 0,-2 2 0,-2 8 0,0 6 0,-2 11 0,4 4 0,-2 13 0,-2 13 0,-1 10 0,-1 13 0,3 11 0,-1 5 0,1-1 0,5 1-329,15-9-1243,-3-5 0,0-14 0,5-14 0</inkml:trace>
  <inkml:trace contextRef="#ctx0" brushRef="#br0" timeOffset="190564.8995">22368 14944 8191,'0'-4'0,"0"1"0,2-1 0,-2 1 0,0 1 0,1 2 0,1 1-181,2 4-269,12-6-1062,-11 4 0,4-1 0</inkml:trace>
  <inkml:trace contextRef="#ctx0" brushRef="#br0" timeOffset="191061.9281">22635 14539 5237,'7'-10'318,"5"-2"0,8-3 0,9-3 0,13 6 0,9 1 0,3 1-1,5 6 1,-1 0 0,-13 2-225,-10 2-93,-12 0 0,-11 0 0,-9 2 0,-1 9 0,-2 7 0,-2 10 0,2 10 0,2 8 0,-2 13 0,0 6 0,0 7 0,0 6 0,1 0 0,1-3 0,2-6-88,-1-5-268,9-9-350,-2-21-702,-6-2 0,2-14 0,1-14 0</inkml:trace>
  <inkml:trace contextRef="#ctx0" brushRef="#br0" timeOffset="191241.9383">22956 15046 8191,'7'-6'0,"10"-3"0,11 0 0,11-2 0,10 5 0,6 4-320,-2 2-469,-5-2-627,-22 4 0,-16-4 0,-20 2 0</inkml:trace>
  <inkml:trace contextRef="#ctx0" brushRef="#br0" timeOffset="191977.9803">18801 16704 8191,'3'-8'0,"9"-1"0,13-1 0,14 2 0,16 4 0,8 2 0,4 5-215,8 3-507,-19-10-728,-14 5 0,-18 0 0,-10-3 0</inkml:trace>
  <inkml:trace contextRef="#ctx0" brushRef="#br0" timeOffset="192195.9929">19077 16827 6672,'3'0'169,"3"-2"0,9 2-1,11-1 1,10 2 0,7-2-1,2 0-144,0 1-328,-5-14-1176,-18 11 0,-13-6 0,-5-3 0</inkml:trace>
  <inkml:trace contextRef="#ctx0" brushRef="#br0" timeOffset="195792.1987">20468 16499 6348,'2'-8'202,"-2"-1"0,0-2 0,1 2 0,-1 2-1,3 5 1,1 2 0,5 6 0,3 7 0,3 10-176,4 10-26,3 8 0,1 7 0,-3 3 0,-1 0-166,-2 0-220,4-6-426,-1-6-553,-9-3 0,1-14 0,4-13 0</inkml:trace>
  <inkml:trace contextRef="#ctx0" brushRef="#br0" timeOffset="196016.2115">20911 16434 7266,'3'-10'101,"2"5"0,2-2-1,4 5 1,4 14 0,5 15 0,6 15-1,1 9 1,4 12-71,-3 6-341,6-3-440,-3-7-657,-5 0 0,-5-14 0</inkml:trace>
  <inkml:trace contextRef="#ctx0" brushRef="#br0" timeOffset="196385.2326">21365 16627 6800,'0'-3'25,"1"0"114,-1 0 1,2 0-1,-1 3 1,3 0-1,1 0 1,-1 0-1,2 0 1,-2 0-6,-1 0-18,1-3-116,1-3 0,-4-2 0,1-4 0,-2 0 0,0 0 0,-3 2 0,1 0 0,-2 3 0,-2 5 0,-2 0-253,8 5-433,-5-18-764,2 26 0,3-4 0,3 2 0</inkml:trace>
  <inkml:trace contextRef="#ctx0" brushRef="#br0" timeOffset="196868.2602">21609 16278 8191,'0'-12'0,"0"0"0,1-1 0,4 3 0,3 7 0,2 15 0,3 8 0,2 13 0,-2 9 0,0 10 0,4 1 0,2-2 0,0-8 0,7-5 0,2-11 0,9-9 0,4-8 0,4-8 0,3-7 0,-2-7 0,-4-7 0,-8-5 0,-6-8 0,-14 1 0,-5-3 0,-7 2 0,-1 3 0,-2 5 0,1 7 0,0 8 0,1 9 0,-1 12 0,0 14 0,3 13 0,2 12 0,4 9 0,4 3 0,6 2-5,8-2-483,2-12-294,0-8-601,3-17 0,1-12 0,0-10 0</inkml:trace>
  <inkml:trace contextRef="#ctx0" brushRef="#br0" timeOffset="197272.2833">22673 16252 8191,'1'-6'0,"2"3"0,3 2 0,4 8 0,6 14 0,4 18 0,2 6 0,5 11 0,-2 1 0,-1-4 0,-1-7 0,-1-10 0,0-14 0,7-7 0,2-13 0,4-11 0,7-14 0,0-14 0,-6-11 0,-6-9 0,-8-6 0,-12 4 0,-6 7 0,-1 11 0,-7 14-293,4 1-1286,-10 24 0,-5 11 0,-14 5 0</inkml:trace>
  <inkml:trace contextRef="#ctx0" brushRef="#br0" timeOffset="198205.3365">14405 16845 6300,'3'-5'70,"3"5"44,5 3 51,6 14 6,7 17 28,6 21 0,4 16-1,5 10 1,0 4 0,1-6-97,-2-13 27,-5-14-44,-3-16-52,-1-18-5,-2-12-28,2-15 0,2-19 0,-4-16 0,-4-16 0,-5-18 0,-7-6 0,-8-6 0,-1 2 0,-5 7 0,-3 11 0,2 14 0,-1 13 0,1 15 0,2 13-284,2 9-222,12 4-974,2 13 0,4 4 0,8 5 0</inkml:trace>
  <inkml:trace contextRef="#ctx0" brushRef="#br0" timeOffset="198437.3499">15392 17199 8191,'3'3'0,"3"1"0,2 5 0,4 5 0,1 10 0,4 6 0,0 6 0,-1 5-226,1 3-391,-3-15-852,-9-13 0,-2-4 0,-4-13 0</inkml:trace>
  <inkml:trace contextRef="#ctx0" brushRef="#br0" timeOffset="198576.3579">15351 16915 8191,'-3'-17'0,"-2"-2"-23,3 2-381,25 2-1148,-17 11 0,3 18 0,-1 7 0</inkml:trace>
  <inkml:trace contextRef="#ctx0" brushRef="#br0" timeOffset="199018.383">15591 17115 7035,'10'5'120,"5"3"1,6 7 0,5 4 0,-1 7-1,-2 4 1,-4 1 0,-5 1-1,-4-3 1,-4-5-51,-5-5-78,1-7 8,-2-6 0,0-6 0,0-6 0,0-10 0,1-5 0,4-10 0,6-5 0,2-8 0,9 0 8,8 1-8,3 4 0,5 4 0,4 12 0,-5 9 0,-4 9 0,-4 11 0,-9 14 0,-8 10 0,-7 6 0,-3 10 0,-6 2-238,6 1-505,-5-6-699,1-4 0,1-14 0</inkml:trace>
  <inkml:trace contextRef="#ctx0" brushRef="#br0" timeOffset="199236.3957">16333 17014 8191,'0'-3'0,"-3"2"0,-1 3 0,-2 9 0,4 14 0,-1 12 0,5 11 0,7 6 0,7 3 0,8-4 0,7-3 0,2-8-142,6-7-348,10-22-1021,-20-4 0,-8-10 0,-4-11 0</inkml:trace>
  <inkml:trace contextRef="#ctx0" brushRef="#br0" timeOffset="199846.4306">16563 17086 6798,'-6'-16'155,"3"-1"0,-3 0-1,3 0 1,3 10 0,3 11-1,6 9 1,8 8 0,2 11 0,3 6-155,1 4 0,-6-2 0,-5-6 0,-4-9 0,-3-8 0,-3-5 0,-2-9 0,3-4 0,3-10 0,3-8 0,0-8 0,2-6 0,-1-8 0,-1 2 0,-2 0 0,0 4 0,-2 6 0,-2 6 0,-2 8 0,2 9 0,0 5 0,2 8 0,1 9 0,4 10 0,5 6 0,-1 4 0,5 1 0,-2-4 0,2-8 0,-3-9 0,4-6 0,0-7 0,2-10 0,1-15 0,2-8 0,-2-6 0,-6-7 0,0 2 0,-3 4 0,-3 3 0,-2 6 0,-5 6 0,0 7 0,2 10 0,3 7 0,-2 9 0,3 10 0,2 6 0,2 12 0,2 4 0,3 2-210,10 0-521,4-15-719,-6 2 0,2-12 0</inkml:trace>
  <inkml:trace contextRef="#ctx0" brushRef="#br0" timeOffset="200037.4413">17455 17094 8191,'0'-7'0,"0"1"0,1-1 0,1 4 0,2 9 0,5 6 0,-1 8 0,4 6 0,2 5-166,5-2-468,-3-9-844,-6-4 0,-4-10 0,-4-6 0</inkml:trace>
  <inkml:trace contextRef="#ctx0" brushRef="#br0" timeOffset="200205.4509">17374 16869 8191,'-3'-20'0,"-1"-1"0,1-1 0,2 3-434,22 11-375,-12 8-580,8 3 0,-4 4 0,12-2 0</inkml:trace>
  <inkml:trace contextRef="#ctx0" brushRef="#br0" timeOffset="200583.4727">17644 16884 6259,'11'9'214,"3"4"1,3 8-1,2 6 0,-5 6 1,1 0-1,-4 5 0,-1-5 1,-2-4-1,-1-7-211,-2-7-3,0-10-2,-2-7-19,-2-11-6,2-7 6,0-8 21,1-4 0,4-2 0,0 0 0,4 4 0,-1 5 0,7 2 2,2 8 19,0 6 6,3 6-6,0 6-21,-4 6 0,-2 9 0,-1 5 0,-1 7 0,-1 4-316,9 0-426,-9-9-684,-6-18 0,-2 2 0,-5-12 0</inkml:trace>
  <inkml:trace contextRef="#ctx0" brushRef="#br0" timeOffset="200806.4853">18041 16675 8191,'3'-16'0,"4"1"0,5 3 0,6 4 0,4 20 0,6 20 0,1 11 0,-2 11 0,-3 8 0,-2 6 0,-9 5 0,-7 0-292,-3-15-1287,-16 9 0,-18-9 0,-13-14 0</inkml:trace>
  <inkml:trace contextRef="#ctx0" brushRef="#br0" timeOffset="202005.5539">16317 17824 4039,'-40'13'101,"-7"1"76,-1 0 55,-3-1 45,31-4 107,11-9 34,8 0 1,11 0 0,10-4-1,19-2-34,13-1-67,23-5-75,17-2-55,14-1-46,8 1-105,6-2-36,4 1 0,2 0 0,-1-2 0,5 2 0,-1 0 0,-2 1 0,-3 0 0,-1 1 0,-5-3 0,3 1 0,2 2 0,3-4 0,0 1 0,0-1 0,-3 0 0,-3 0 0,-1-1 0,-3 3 0,0-2 0,-1 4 0,-2-1 0,-5-1 0,3-1 0,0-2 0,-2 2 0,2-1 0,-4-3 0,-1 2 0,-1-1 0,3 1 0,4-2 0,5-1 0,3 2 0,3-1 0,-2-1 0,1 1 0,-4 1 0,5 1 0,5 2 0,-3 1 0,1 0 0,-2-1 0,-2 2 0,-4-1 0,2 0 0,3 3 0,-4 0 0,-3 0 0,-2 1 0,-3 2 0,-7 5 0,-3-1 0,-9 0 0,-12 1 0,-17 0 0,-15 0 0,-19 0 0,-15 1-406,-8-10-1151,-14-7 0,-19 14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</inkml:traceFormat>
        <inkml:channelProperties>
          <inkml:channelProperty channel="X" name="resolution" value="999.99994" units="1/cm"/>
          <inkml:channelProperty channel="Y" name="resolution" value="999.99994" units="1/cm"/>
          <inkml:channelProperty channel="F" name="resolution" value="249.9771" units="1/cm"/>
        </inkml:channelProperties>
      </inkml:inkSource>
      <inkml:timestamp xml:id="ts0" timeString="2021-03-01T09:10:29.8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4106 1477 5855,'0'-17'210,"0"-2"41,0-1 1,1-1-1,-1 16 1,3 8-1,4 18 1,3 13-1,3 19 1,6 18-181,-3 15-28,-2 7-59,-3 1-83,-3 0-172,-2-7-157,3-17-274,-3-28-633,-4-21 0,0-30 0</inkml:trace>
  <inkml:trace contextRef="#ctx0" brushRef="#br0" timeOffset="206.0118">4146 1587 5697,'0'-68'277,"7"-14"0,12-7 0,16-9 0,18 37 0,21 21 0,7 14 0,7 13 0,-3 8-135,-9 17-464,-12 15-255,-18-3-854,-18 20 0,-16 5 0,-20 3 0</inkml:trace>
  <inkml:trace contextRef="#ctx0" brushRef="#br0" timeOffset="402.0229">4283 1759 5648,'6'3'35,"13"-2"-7,14-1-7,14 0-18,9 1-30,13-2-175,10 0-298,-8-22-501,-11 19 0,-7 0 0,-13-5 0</inkml:trace>
  <inkml:trace contextRef="#ctx0" brushRef="#br0" timeOffset="694.0397">4830 1688 5129,'-7'-3'62,"-3"2"36,-1 1 116,-1 3 98,6 8 0,2 5-1,3 9 1,5 13 0,4 6 0,6 7-57,6 1-6,6-3-34,4-5-117,5-10-98,4-12 0,4-13 0,-1-11 0,0-14 0,-6-10 0,-13-10 0,-12-6 0,-11-4 0,-15-1 0,-13 6 0,-9 4 0,-5 12-179,-3 13-206,15 6-334,2 8-662,14 5 0,11 1 0,9-4 0</inkml:trace>
  <inkml:trace contextRef="#ctx0" brushRef="#br0" timeOffset="1041.0595">5226 1744 6957,'11'-9'137,"5"1"0,9 0 0,8-1 0,6 6 0,3 7 0,3 7 0,2 10 0,-2 7 1,-3 10-138,-10 5 0,-12-4 0,-10-3 0,-7-7 0,-7-11 0,-5-11 0,3-12 0,3-12 0,0-15 0,2-11 0,10-6 0,4 0 0,3 7-45,2 10-305,11 12-428,-10 1-625,-2 17 0,-2 5 0,6 3 0</inkml:trace>
  <inkml:trace contextRef="#ctx0" brushRef="#br0" timeOffset="1615.0922">6730 1443 8191,'9'0'0,"8"10"0,8 14 0,12 15 0,7 16 0,2 16 0,0 4 0,-5 0 0,-4-5 0,-7-8 0,-5-15 0,-2-18 0,0-17 0,5-17 0,-1-21 0,0-19 0,-5-18 0,-6-13 0,-9-10 0,-4 2 0,-1 3 0,1 12-102,5 15-448,18 5-957,-14 26 0,1 14 0,0 14 0</inkml:trace>
  <inkml:trace contextRef="#ctx0" brushRef="#br0" timeOffset="1812.1036">7669 1755 8191,'3'7'0,"1"5"0,2 6 0,-2 11 0,1 2 0,-4 8-220,1 6-236,2-8-361,-4 4-522,-4-9 0,-2-16 0,-2-16 0</inkml:trace>
  <inkml:trace contextRef="#ctx0" brushRef="#br0" timeOffset="1947.1112">7630 1530 8191,'0'-11'-285,"0"1"-373,6-12-791,-1 18 0,7 7 0,5 12 0</inkml:trace>
  <inkml:trace contextRef="#ctx0" brushRef="#br0" timeOffset="2327.1331">8023 1719 8191,'11'3'0,"4"6"0,3 6 0,3 4 0,-3 8 0,-7 2 0,-3 7 0,-5 3-54,-3 0-158,0-3-51,0-5-6,-3-12-7,-4-11-67,3-15 4,1-15 26,0-12 44,7-8 20,9-10 156,2-2 305,5 1 51,4 7 6,5 8 7,3 13 66,3 11-2,2 11-27,4 15-45,0 13-18,-4 13-133,-7 10-347,-7 9-196,-3 3-332,-11-9-591,-5 2 0,-2-17 0,0-18 0</inkml:trace>
  <inkml:trace contextRef="#ctx0" brushRef="#br0" timeOffset="2577.1474">8954 1639 8191,'0'-3'0,"0"0"0,-3 2 0,-3 6 0,-2 10 0,-1 13 0,0 14 0,5 13 0,2 7 0,10 7 0,6 0-12,11-5-232,11-8-215,28-29-1036,-11-11 0,3-18 0,5-22 0</inkml:trace>
  <inkml:trace contextRef="#ctx0" brushRef="#br0" timeOffset="3163.1809">9436 1659 8191,'-1'-3'0,"-1"3"0,1 3 0,-1 9 0,4 4 0,-2 11 0,1 11 0,2 6 0,-1 2 0,-1 3 0,0-4 0,1-7 0,-4-10 0,1-11 0,-2-10-154,3-16-41,0-10 11,3-16 72,9-5 43,3-12 69,4 0 0,4 3 0,0 2 0,-3 9 0,0 12 154,3 9 40,4 10-9,5 11-74,5 16-41,3 6-70,-3 10 0,-7 6 0,-6 1 0,-6-3 0,-5-5 0,-7-8 0,-2-8 0,-3-11 0,1-7-162,1-10-21,4-10 6,6-10 41,3-7 83,3-5 53,4-2 0,0 3 0,3 1 0,-3 7 0,-1 7 161,2 11 22,-1 8-5,3 13-42,5 13-83,2 9-53,0 10 0,-4 6 0,-2 1 0,1 2-379,5-6-403,-1-11-624,0-2 0,8-14 0</inkml:trace>
  <inkml:trace contextRef="#ctx0" brushRef="#br0" timeOffset="3772.2158">10855 1685 8191,'0'-9'0,"-1"2"0,-9 0 0,-8 1 0,-9 9 0,-9 12 0,-9 9 0,8 7 0,3 10 0,10 5 0,11 2 0,6 2 0,10-5 0,11-9 0,9-9-20,7-11-36,11-10-55,8-16-6,-1-12-47,2-9-53,-5-8-4,-5-9-3,-10 2 73,-10-1 133,-9 9 37,-7 9 38,-4 7 53,-1 12 8,-6 7 46,2 6 53,1 9 4,-2 8 3,3 5-73,2 5-133,5 4-18,5-2 0,8-2 0,1-6 0,9-6 0,3-12-5,-1-9-70,-1-9-42,-1-10-3,-2-7 6,-1-3 30,-2-5 84,-1 3 0,-2 5 0,2 11 0,0 6 4,4 12 71,6 9 42,8 11 3,7 8-6,4 7-29,2 7-85,1 3 0,-4-5-85,-4-4-161,-10-7-220,16-25-1012,-34-2 0,-6-14 0,-16-17 0</inkml:trace>
  <inkml:trace contextRef="#ctx0" brushRef="#br0" timeOffset="3947.2258">11560 1707 8191,'-13'1'0,"-4"13"0,-8 10 0,-1 7 0,5 13 0,3 6 0,5 0-46,9 0-265,5-7-317,5-23-813,1-1 0,6-12 0,4-19 0</inkml:trace>
  <inkml:trace contextRef="#ctx0" brushRef="#br0" timeOffset="4168.2382">11746 1526 8191,'10'2'0,"9"9"0,7 14 0,6 12 0,2 12 0,-2 13 0,-4 6 0,-7 4 0,-11 3 0,-10 3-107,-11 3-508,-24-15-878,-18-1 0,-12-19 0,-16-20 0</inkml:trace>
  <inkml:trace contextRef="#ctx0" brushRef="#br0" timeOffset="6694.3829">15779 1545 5224,'0'-5'313,"1"4"1,8-1-1,9-1 1,11 0-1,13 3 1,16 0-1,7 0 1,3-1-1,0 1-167,-12 0-146,-7 0 0,-13 1-156,-10 5-283,0-4-353,-17 1-568,-10 0 0,-10-3 0,-7-2 0</inkml:trace>
  <inkml:trace contextRef="#ctx0" brushRef="#br0" timeOffset="6897.3945">16154 1560 4722,'0'0'69,"0"1"8,0 2 101,2 12 176,-2 7 1,0 14 0,0 10-1,0 9 1,1 4 0,-1 4-79,0-3-59,2 0-220,-2-5-328,0-26-1136,-2 7 2,-4-9-1,-3-8 0</inkml:trace>
  <inkml:trace contextRef="#ctx0" brushRef="#br0" timeOffset="7180.4107">15747 2256 3993,'-9'3'340,"2"-3"98,1 0 1,6 0 0,20 0 0,17 0-1,17-3 1,19 3 0,13-5-1,8 0-188,-6-2-151,-7 4-99,-15-1 0,-18 2 0,-19 2 0,-16 0 0,-9 0-244,-7 5-403,-11-4-813,-2 1 0,-3-2 0</inkml:trace>
  <inkml:trace contextRef="#ctx0" brushRef="#br0" timeOffset="9288.5313">17208 1903 2344,'-3'3'95,"2"0"45,-1 0 22,1 0 22,2-1 23,-1-2 31,3 0 40,0 0 47,3 0 40,1 0-9,9 0-26,5 0-5,17 0 53,26 4 28,19 2-23,20 2-31,14-1-40,4-1-47,-12-3-41,-12-3-42,-14 0-17,-19 0-40,-24 0-75,-16 0-50,-15 0 0,-6 0 0,-5 0-1,1 0-250,-2 0-208,9-1-1037,-13-2 0,-5-2 0</inkml:trace>
  <inkml:trace contextRef="#ctx0" brushRef="#br0" timeOffset="9572.5475">18129 1702 7385,'0'-2'90,"0"-2"-1,0 1 1,6 2-1,7 2 1,10 11-1,10 8 1,6 7-1,3 7 1,0 7-90,-9-1 0,-5 1 0,-8-2 0,-7-2 0,-9-2 0,-8-2-98,-16-2-190,-11-2-225,-5-10-945,-7-17 0,4 14 0,12-7 0</inkml:trace>
  <inkml:trace contextRef="#ctx0" brushRef="#br0" timeOffset="10336.5912">19128 1651 5940,'8'0'197,"9"0"39,15 0-1,17 0 1,10 0-1,13 0 1,-3 0-1,-8 0 1,-15 0-1,-19 0-246,-15 0-211,-7 0-84,-10 0-86,-7 0-44,-6 0 0,-1 0 17,-3 0 50,1-1 52,8 1 45,3 0 179,2 0 159,3 2 179,0 9 147,0 11 44,3 7 0,2 16-16,0 5-51,6 5-53,-3 4-44,3 2-37,-1 1-40,0-4-134,-2-2-139,-5-8-91,-8-9-48,-7-9-19,-10-7-4,-11-6-1,-7-3 3,-5-7 16,2-1 49,3-4 102,7-2 148,13 0 92,10 0 48,9 0 19,15 2 4,16 3 1,18 0-3,16 1-16,16 0-49,13-2-101,2-3-72,-1 1-275,24-4-510,-39 2-641,-18-4 0,-19-4 0,-15-7 0</inkml:trace>
  <inkml:trace contextRef="#ctx0" brushRef="#br0" timeOffset="10703.6122">20079 1976 8191,'2'-13'0,"2"-2"0,2-1 0,5-2 0,3 5 0,6 5 0,6 2 0,9 3 0,2 4 0,2 8 0,-6 7 0,-8 10 0,-16 9 0,-6 8 0,-14 8 0,-6 5 0,-2 0 0,-1 0 0,0-6 0,7-7 0,7-5 0,3-5 0,10-6 0,14-2 0,15-7 0,7-4-114,16-4-331,8-12-347,-1 0-576,-15-6 0,-17-7 0</inkml:trace>
  <inkml:trace contextRef="#ctx0" brushRef="#br0" timeOffset="10893.6231">20159 2283 8152,'2'-3'4,"6"0"0,15 0 1,21 0-1,11 0 0,20 3-460,11-12-1087,-12 6 0,-18-5 0,-18-4 0</inkml:trace>
  <inkml:trace contextRef="#ctx0" brushRef="#br0" timeOffset="12041.6887">20958 2053 5740,'0'-12'272,"0"-2"0,0 1 1,1 1-1,3 8 0,2 5 1,3 8-1,3 12 0,-1 9 1,-4 9-273,-4 12 0,-1-1 0,-2-1 0,-2-5 0,-1-7 0,-1-8 0,-4-10 0,-3-7-14,-1-9-73,2-10-12,0-10-1,6-8 21,3-8 49,5-9 30,6-2 0,6 1 0,5 5 0,10 5 14,9 9 73,9 8 12,6 8 1,2 5-21,0 11-49,-6 8-30,-9 7 0,-8 8 0,-8 3 0,-6 0 0,-12-1 0,-4-5-160,-4-7-51,-1-3-37,-4-9-65,1-2-42,0-6-12,1-6-3,0-10 11,6-6 35,7-4 45,6-8 192,3-1 98,9 2 126,4 1 177,4 2 40,6 7 14,0 7 2,-2 8-11,-5 7-35,-5 10-45,-11 9-33,-6 8-46,-9 6-89,-2 6-111,-2 4-181,-2-1-163,4-3-346,-1-9-705,-1-3 0,0-12 0,3-9 0</inkml:trace>
  <inkml:trace contextRef="#ctx0" brushRef="#br0" timeOffset="12712.7271">22289 2080 8191,'-15'0'0,"-6"0"0,-7 0 0,-3 6 0,3 5 0,1 13 0,3 7 0,4 13 0,8 2 0,4 7 0,11-5 0,10-5 0,3-10 0,7-10 0,7-8-41,6-8-149,2-8-68,-1-10-55,-2-7-1,-6-7-8,-9-4 11,-4-7 49,-7-3 68,-3-2 194,-4 7 40,0 3 151,-2 9 67,0 9 54,1 7 2,1 5 8,2 7-11,0 8-48,4 8-69,0 9-194,5 5 0,0 5 0,5-2 0,-2-5 0,-1-5-116,-3-10-127,1-9-128,-1-8-71,0-11-16,0-12 8,1-9 37,3-4 90,0-10 76,4 2 138,0 2 225,2 7 126,0 7 129,2 10 71,5 9 16,4 12-8,6 9-36,9 10-92,4 9-75,1 9-137,2 4-110,0 1-269,-6-4-210,-3-11-308,-15-13-544,-8-10 0,-12-11 0,-6-14 0</inkml:trace>
  <inkml:trace contextRef="#ctx0" brushRef="#br0" timeOffset="12874.7364">23035 2127 7808,'-17'3'4,"-10"12"6,-7 9-2,-3 12 10,3 11 13,4 14-61,10 0-209,11 2-283,5-21-895,4 6 0,10-11 0,10-18 0</inkml:trace>
  <inkml:trace contextRef="#ctx0" brushRef="#br0" timeOffset="13097.7492">23551 2250 8191,'28'0'0,"20"0"0,20 1 0,14 0 0,1 3 0,-8 2 0,-11 3-290,-10 0-361,-15-9-799,-23 1 0,-12-5 0</inkml:trace>
  <inkml:trace contextRef="#ctx0" brushRef="#br0" timeOffset="13375.765">23816 1956 8191,'0'0'0,"0"0"0,-1 3 0,-3 9 0,1 10 0,0 14 0,0 12 0,1 13 0,2 4 0,0 5 0,0 0-194,3-4-284,2-27-1025,5 4 0,3-17 0,10-18 0</inkml:trace>
  <inkml:trace contextRef="#ctx0" brushRef="#br0" timeOffset="13859.7927">24490 1773 8191,'0'-6'-20,"0"1"-53,6-1 2,9-1 3,9 4-1,15 3 11,12 0-1,10 2 3,4 2 6,5 0 7,-1 2 13,-5-3 43,-11 3-174,-15 0-183,-16-3-230,-15-8-731,-23 5 0,-13-1 0,-13-2 0</inkml:trace>
  <inkml:trace contextRef="#ctx0" brushRef="#br0" timeOffset="14235.8142">24726 1764 4746,'0'-1'122,"0"0"32,1 1 101,5 2 83,1 9 18,5 8 0,4 8 0,0 7 0,2 12 0,0 3-115,-7 6-7,-6 3-32,-4 2-108,-10-2-185,-12-4-95,-8-8-72,-10-6-115,-13-8-52,-3-8 0,0-9 31,3-9 80,12-2 71,11-4 130,12-2 222,11-1 77,4 3 72,11 0 115,17-1 52,15 2-1,19 6-29,21-1-81,7 5-71,-2-2-268,-3 1-405,-4-12-1093,-17 2 0,-11-7 0,-15-11 0</inkml:trace>
  <inkml:trace contextRef="#ctx0" brushRef="#br0" timeOffset="14560.8328">25223 2053 8191,'0'-4'0,"2"1"0,0-2 0,-1 2 0,1 0 0,-1 7 0,-1 6 0,0 11 0,2 7 0,-2 12 0,0 9 0,1 0 0,-1-1 0,3-5 0,3-5 0,1-7 0,3-8 0,9-7 0,10-6 0,11-5 0,8 0 0,5-5 0,1 0 0,-7 0 0,-11 2-95,-10 1-356,-10-8-1078,-11-10 0,-11 13 0</inkml:trace>
  <inkml:trace contextRef="#ctx0" brushRef="#br0" timeOffset="15802.9039">17936 3577 7173,'6'0'113,"8"-2"0,8 1 0,12-2 0,8 2 0,7-1 0,6 1 0,-3 1 0,-4 0 1,-5 1-240,-5 4-380,-11-8-1005,-15 3 0,-8 7 0,-13 0 0</inkml:trace>
  <inkml:trace contextRef="#ctx0" brushRef="#br0" timeOffset="15988.9145">18089 3771 5248,'1'3'323,"2"3"1,10 1-1,12-2 0,7 1 0,12-5 0,4-1 0,-5 0 0,-7 3-437,-8-6-1429,-18 2 0,-10 1 0,-15 0 0</inkml:trace>
  <inkml:trace contextRef="#ctx0" brushRef="#br0" timeOffset="25138.4378">19198 3792 4554,'1'-11'162,"-1"-3"28,0-3 86,0-6 71,3 5 30,-3-2 1,0 1 0,0-5-1,0-1 1,0 0-140,3-4-22,4-1-28,8-2-87,11 0-70,10 1-31,10 2 0,6 5 0,1 7 0,5 9 0,-3 5 0,-5 12 0,-5 10 0,-10 15 0,-14 11 0,-12 16 0,-18 7 0,-18 6 0,-12 0 0,-11-5 0,-8-5 0,4-8 0,8-11 0,13-11 0,13-8 0,12-6 0,14-5 0,16-5 0,20 1 0,14-3 0,17-1-147,6-3-196,6-1-340,-13-7-720,-13 1 0,-13-4 0,-14-8 0</inkml:trace>
  <inkml:trace contextRef="#ctx0" brushRef="#br0" timeOffset="25545.4611">20195 3624 6142,'-3'-12'227,"-5"2"0,-7 0-1,-7 4 1,-3 12 0,-6 12 0,5 11-1,6 8 1,11 12 0,7 4-219,6 4-8,12 0 0,6-3 0,11-10 0,16-10 0,6-13 0,4-14 0,-2-9 0,0-14 0,-8-14 0,-13-7 0,-14-9 0,-12-8 0,-19-3 0,-21-1 0,-11 5 0,-6 9 0,-8 14-216,4 17-268,8-2-1014,13 27 0,14 7 0,11 3 0</inkml:trace>
  <inkml:trace contextRef="#ctx0" brushRef="#br0" timeOffset="26220.4997">20701 3664 8191,'4'-4'0,"3"3"0,7 1 0,6 5 0,3 8 0,2 13 0,1 7 0,-6 6 0,-6 6 0,-9-1 0,-5-2 0,-7-2-152,-5-6-93,-2-10 11,1-10 15,-1-9 13,5-16 23,6-11 90,2-9 93,4-7 0,5-3 0,7-2 151,2-1 94,8 2-10,2 5-17,-1 4-11,0 9-25,0 8-88,2 10-94,3 9 0,4 11 0,-1 7 0,3 8 0,-4 7 0,-6 3 0,-4-2 0,-8 1 0,-9-5-6,-5-8-120,1-5-72,-5-9-30,-3-6-31,1-10-6,1-8 0,0-9 12,1-2 32,4-6 44,4-1 136,5-1 167,7-1 73,4 4 29,6-2 30,8 7 8,6 7-2,3 11-10,6 7-34,3 12-43,-2 5-130,-2 9-47,-5 4 0,-11 7-64,-12 5-245,-3 1-461,-18-3-639,-16 0 0,-2-7 0,4-8 0</inkml:trace>
  <inkml:trace contextRef="#ctx0" brushRef="#br0" timeOffset="26476.5144">22227 3886 7900,'17'-6'32,"9"-3"0,13 2 1,14-2-1,12 4 0,11 4 1,1-2-1,-1 3-222,-7 0-203,-6-6-388,-24-3-571,-19 1 0,-12-4 0,-16-3 0</inkml:trace>
  <inkml:trace contextRef="#ctx0" brushRef="#br0" timeOffset="26672.5256">22394 3548 6132,'-1'-6'229,"-1"3"0,2 7-1,2 12 1,9 13 0,8 16-1,4 10 1,5 9 0,-2 4 0,-8 1-229,-5-1-476,-8-15-1067,-4 4 0,-4-10 0</inkml:trace>
  <inkml:trace contextRef="#ctx0" brushRef="#br0" timeOffset="27557.5762">23460 3339 5542,'-3'-4'279,"0"0"0,-4 3 0,1 1 0,0 12 0,2 10 0,1 13 0,1 13 0,2 7 0,3 5-141,5-4-138,3-1 0,8-11 0,8-10 0,10-8 0,7-11 0,7-9 0,9-9 0,4-9 0,-5-7 0,-5-6 0,-11-6 0,-18-4 0,-10 1 0,-9 5 0,-4 8 0,-4 7 0,2 6 0,0 7 0,2 10 0,-2 13 0,0 12 0,0 14 0,1 11 0,2 5 0,3 1-321,9-2-429,4-9-674,-7-8 0,2-10 0</inkml:trace>
  <inkml:trace contextRef="#ctx0" brushRef="#br0" timeOffset="27720.5855">24221 3774 8191,'1'-6'0,"5"0"-201,8 0-337,8-14-952,4 8 0,1 1 0,4-6 0</inkml:trace>
  <inkml:trace contextRef="#ctx0" brushRef="#br0" timeOffset="28097.6071">24495 3266 8191,'1'-6'0,"11"-1"0,14 0 0,16-2 0,11 3 0,9 2 0,1 2 0,-9 2 0,-14 0 0,-13 0 0,-10 0 0,-10 1 0,-5 3 0,-2 5 0,0 7 0,0 6 0,0 11 0,1 14 0,1 10 0,-1 13 0,6 4 0,-1 6 0,3-1 0,2-1-304,11-5-441,-11-23-683,-4 4 0,-1-17 0,0-19 0</inkml:trace>
  <inkml:trace contextRef="#ctx0" brushRef="#br0" timeOffset="28234.6148">24800 3807 8191,'20'-7'0,"13"0"-264,25 2-462,4-8-714,-2 4 0,-2-1 0,-7-4 0</inkml:trace>
  <inkml:trace contextRef="#ctx0" brushRef="#br0" timeOffset="28884.6521">25430 3405 8191,'5'0'0,"1"1"0,2 5 0,7 9 0,-1 5 0,3 13 0,-2 10 0,-2 7 0,-6-2 0,-3-2 0,-2-3 0,-2-11 0,0-10 0,-3-8 0,-1-9 0,-1-11 0,4-11 0,-2-7 0,6-4 0,6-13 0,8-2 0,2-4 0,7 4 0,1 0 0,-1 11 0,-5 7 0,0 11 0,3 7 0,5 10 0,2 8 0,5 16 0,-4 10 0,-6 9 0,-6 5 0,-9-2 0,-5-2 0,-3-11-164,0-9-91,-3-7-106,0-9-151,3-14-156,2-13-18,3-9 46,-1-6 76,4-5 102,1 0 151,7 1 209,3-1 137,9-1 278,7 2 199,5 6 156,10 9 18,1 11-46,-2 9-75,1 12-103,-5 13-152,-14 13-44,-8 6-47,-15 12-170,-10 6-56,-16 5-366,-9-17-1189,-12 1 0,-7-6 0,-11-12 0</inkml:trace>
  <inkml:trace contextRef="#ctx0" brushRef="#br0" timeOffset="29665.6968">18263 5700 8191,'2'-3'0,"7"-2"0,11-1 0,10 0-81,11 3-268,13 0-408,1-1-643,-10 0 0,-12 1 0,-14 1 0</inkml:trace>
  <inkml:trace contextRef="#ctx0" brushRef="#br0" timeOffset="29802.7046">18461 5949 8191,'13'5'-127,"5"2"-217,16-1-340,11-2-723,11-4 0,-1-7 0,11-8 0</inkml:trace>
  <inkml:trace contextRef="#ctx0" brushRef="#br0" timeOffset="30294.7328">19440 5491 4960,'-7'-12'110,"0"-4"90,-1-8 108,4-6 22,2-1 1,5-1-1,8 0 1,7 2-1,4 5 0,12 2-72,4 8-38,3 5-90,-1 5-107,3 12-23,-5 9 0,-6 14 0,-9 10 0,-14 14 0,-8 10 0,-13 7 0,-12 3 0,-6-2 0,-5-6 0,-5-8 0,6-12 0,11-11 0,9-11 0,11-6 0,20-7 0,19-7 0,15-2 0,17-1 0,10-2-52,4-1-281,3-2-392,-11-5-691,-12-5 0,-18-4 0,-15-4 0</inkml:trace>
  <inkml:trace contextRef="#ctx0" brushRef="#br0" timeOffset="31225.786">20360 5267 6928,'0'-13'140,"0"1"0,0-1 1,0 2-1,0 7 0,-2 13 1,-5 7-1,0 12 0,-2 13 1,2 15-141,3 8 0,1 7 0,10-4 0,6-6 0,12-9 0,11-12 0,17-14 0,9-16 0,5-5 0,-1-16 0,-7-11 0,-11-8 0,-16-6 0,-15-5 0,-8 0 0,-14 4 0,-8 3 0,-4 5 0,-3 7 0,-3 11 0,5 6 0,5 16 0,6 10 0,6 17 0,1 10 0,5 13 0,6 4 0,6 2 0,3 1 0,5-4-379,9-16-1183,-15-2 0,-3-15 0,-6-13 0</inkml:trace>
  <inkml:trace contextRef="#ctx0" brushRef="#br0" timeOffset="31405.7963">21078 5642 8191,'3'-8'0,"2"-1"0,-1-1 0,1 3-54,2 3-393,16-8-1091,-11 11 0,3-1 0</inkml:trace>
  <inkml:trace contextRef="#ctx0" brushRef="#br0" timeOffset="31802.8189">21369 5176 7939,'2'-9'28,"6"-1"0,12 2 0,12-2 0,9 9 0,14 1 0,-1 0 0,0 1 0,-5 1 0,-6 2-28,-13-1 0,-11 1 0,-9-3 0,-8-1 0,-2 0 0,0 2 0,-2 6 0,2 11 0,-3 10 0,2 12 0,-2 15 0,3 11 0,0 7 0,0 7 0,0 4 0,-1-2 0,-5-2-234,3-8-401,-3-18-830,-8-10 2,-1-17-1,-2-16 0</inkml:trace>
  <inkml:trace contextRef="#ctx0" brushRef="#br0" timeOffset="31926.8261">21592 5659 8191,'15'-15'0,"13"-2"-20,8 1-273,16-2-285,3-6-882,4 14 0,-4-2 0</inkml:trace>
  <inkml:trace contextRef="#ctx0" brushRef="#br0" timeOffset="32583.8637">22374 5286 8191,'12'-7'0,"2"3"0,6 3 0,2 1 0,-2 7 0,2 12 0,-2 6 0,2 9 0,-4 4 0,-5 1 0,-5-3 0,-5-8 0,-2-7 0,-1-10 0,-1-7 0,-1-10 0,2-10 0,-1-8 0,1-9 0,0-7 0,1-2 0,5 1 0,1-4 0,5 4 0,2 4 0,0 5 0,4 11 0,-2 8 0,7 6 0,6 7 0,4 10 0,6 7 0,0 10 0,-3 5 0,-7 6 0,-5-1 0,-8-7 0,-6-5 0,-1-5 0,-8-8 0,1-8 0,-2-6 0,4-9 0,3-12 0,2-5 0,4-7 0,2-2 0,2-1 0,-3 6 0,2 3 0,-1 8 0,3 8 0,5 8 0,5 10 0,3 7 0,4 9 0,-2 11 0,-4 6 0,-4 4-41,-3 3-253,2 0-311,2-11-845,3-5 0,3-9 0,2-13 0</inkml:trace>
  <inkml:trace contextRef="#ctx0" brushRef="#br0" timeOffset="33010.8881">23820 5206 7734,'0'-6'23,"2"5"-26,-2 1-26,0 7-9,-2 12 43,-2 13 46,-4 10-1,-1 9 1,0 6 0,-1-3-51,3-7 27,4-13 27,2-11 26,-4-14 8,2-5-41,0-15-47,-1-8 0,2-13 0,0-9 0,4-13 0,4-3 0,5-3 0,3-2 0,5-3 0,5 1 0,1 5 0,-2 12 0,-4 11 0,2 17 0,0 14 0,3 17 0,2 15 0,5 14 0,-1 15 0,-3 15 0,-1 8-156,0 5-231,2-4-339,-6-12-658,-7-9 0,-5-14 0,-5-23 0</inkml:trace>
  <inkml:trace contextRef="#ctx0" brushRef="#br0" timeOffset="33184.8981">23715 5341 8191,'58'-1'-326,"29"1"-393,7 0-710,7-2 0,-34 4 0,-31-5 0</inkml:trace>
  <inkml:trace contextRef="#ctx0" brushRef="#br0" timeOffset="34327.9632">17025 5649 6208,'1'-7'220,"14"2"0,14-3 1,18 1-1,15-1 0,19 1 1,-3 0-1,-5 2-64,-9-1-182,-18 5-330,-18-1-132,-18 2-76,-13 0-36,-17-2-6,-18 1 31,-5-1 118,-6-1 96,4 0 135,6 2 241,13-4 150,12-1 162,9 5 122,13 5 38,12 8 5,12 14-8,7 14-91,8 11-97,-2 11-73,-5 6-55,-12 5-66,-12-3-109,-10-2-114,-12-5-64,-17-9-62,-12-11-20,-8-11-26,-12-14 28,-1-11 50,6-6 45,9-6 117,12-3 200,16-4 89,13 5 63,21-4 60,27 3 1,25 3-4,21 2-25,16 1-50,4 2-284,-7 0-271,-12 0-408,-22-2-685,-25-10 0,-27 8 0</inkml:trace>
  <inkml:trace contextRef="#ctx0" brushRef="#br0" timeOffset="35940.0557">10975 3223 5090,'0'-1'-71,"0"1"-45,0-1-5,1 2 6,4 4 25,4 9 54,2 8 22,7 11 25,2 13 8,3 14 42,1 12 45,2 10 51,2 8 15,-1 6-5,-2 0-29,-5 0-60,-3 0-21,-4 1-6,0 0 30,0-1 64,7-2 68,6 1 18,8-4-1,3 0 9,5 1 12,0 1 12,1 0 2,2 1-21,0 0-38,4-4-69,4 1-77,-1-1-27,3 2-8,0-4-9,0-1-8,-4-5-8,-1-5 0,-1-8 0,-3-6 0,0-6 0,-4-6 0,3-7 0,-5-8 0,3-7 0,0-6 0,3-5 0,7-4 0,9-6 0,8-6 0,12 1 0,13-7 0,21-5 0,21-7 0,27-3 0,18-6 0,16-8 0,15-3 0,4 1 0,-4-5 0,-5-1 0,-6 1 0,-20 3 0,-29 1 0,-30 3 0,-40 6 0,-34 4 0,-30 5 0,-13 1 0,-12 5 0,-3 2 0,1 4 0,1 1 0,-2 1 0,3 2 0,5 2 0,-1-1-9,2 2-295,0 2-302,0-10-848,0 7 0,0 0 0,0-1 0</inkml:trace>
  <inkml:trace contextRef="#ctx0" brushRef="#br0" timeOffset="36255.0735">15152 5464 5060,'5'0'1,"6"0"24,8 1 45,7 7 30,9 6 60,3 8 54,-2 8 37,1 9 34,-6 6 9,-2 5 1,-7 1 13,-9-2-20,-7-2-43,-11-5-32,-11-4-268,-13-1-240,8-8-430,-17-9-621,1-2 0,9-10 0,8-7 0</inkml:trace>
  <inkml:trace contextRef="#ctx0" brushRef="#br0" timeOffset="40003.2881">4796 8029 2950,'0'0'167,"-2"-1"37,2 1 12,0 0 14,-1 0 31,2 0 28,-4 0 30,0 1 49,1 6 46,0 4-89,1 6-15,2 11 21,6 4-12,7 8-14,4-1-31,5 1-28,7-9-30,1-9-49,2-8-46,2-9-20,-2-7-43,0-10-58,-4-3 0,-4-9 0,-8-5 0,-4-5 0,-9-5 0,-4 3 0,-7-2 0,-12 7 0,-4 5 0,-11 10-159,-11 6-283,-12-3-1076,-5 19 0,-1 8 0</inkml:trace>
  <inkml:trace contextRef="#ctx0" brushRef="#br0" timeOffset="40735.3298">3238 9445 6618,'-10'-10'175,"4"-1"0,2 5-1,1 9 1,17 18 0,11 17-1,7 12 1,8 9 0,6 3 0,-4 1-175,-2-8 0,-5-9 0,-5-14 0,-5-15 0,-6-17 0,-2-21 0,-8-18 0,-3-17 0,-5-13 0,2-17 0,-7-8 0,2-2 0,2 9 0,0 15 0,0 20 0,0 25-242,12 22-379,2 11-844,2 14 0,8 16 0,4 3 0</inkml:trace>
  <inkml:trace contextRef="#ctx0" brushRef="#br0" timeOffset="40913.3401">3977 9590 8191,'0'14'0,"0"9"0,0 7 0,2 7-49,-1 7-249,8-2-336,-1-9-808,-5-5 0,2-10 0</inkml:trace>
  <inkml:trace contextRef="#ctx0" brushRef="#br0" timeOffset="41064.3487">3834 9370 8191,'-4'-14'-60,"2"1"-279,2 6-278,9-16-818,8 25 0,9 9 0</inkml:trace>
  <inkml:trace contextRef="#ctx0" brushRef="#br0" timeOffset="41465.3716">4179 9489 7264,'3'1'63,"4"5"34,5 5 0,7 5 0,4 8 1,3 5-1,-1 5 0,-1-2 0,-2-1-45,-9-2-144,-2-7-79,-8-8-47,-2-8-10,-1-8-3,0-11 3,0-9 13,0-7 76,0-7 98,2-5 86,1-1 100,7-2 59,7 3 14,8 3 10,8 8 3,10 9-2,8 11-15,1 8-75,-2 14-97,-5 8-42,-15 13 0,-12 7-170,-10 12-266,-8-6-1082,-17 6 2,-10 0-1</inkml:trace>
  <inkml:trace contextRef="#ctx0" brushRef="#br0" timeOffset="42375.4235">3801 10168 8191,'-13'0'0,"-4"5"0,-2 8 0,-3 13 0,8 13 0,4 16 0,5 11 0,2 5 0,9 2 0,6 2-32,11-2-226,10-8-213,13-27-1015,1-4 0,2-21 0</inkml:trace>
  <inkml:trace contextRef="#ctx0" brushRef="#br0" timeOffset="42993.4591">4126 10318 8191,'0'-7'0,"0"2"0,1 0 0,1 1 0,2 6 0,2 13 0,5 9 0,1 4 0,1 10 0,0 2 0,-4-2 0,-5-2-21,-2-8-84,-2-6-4,-2-10-43,-2-10-22,1-14 26,1-9 86,-1-10 62,3-9 0,3-8 0,3-1 21,4 1 84,0 5 4,2 7 43,2 10 22,1 10-26,3 11-86,5 5-62,5 15 0,-2 6 0,3 11 0,-5 3 0,-3 5 0,-7-1 0,-3-2 0,-6-7 0,-2-6 0,-3-7 0,0-10 0,-2-8 0,-1-10 0,2-10 0,-2-7 0,2-7 0,-1-4 0,4-1 0,6 2 0,6 3 0,7 3 0,9 8 0,11 3 0,2 11 0,2 8 0,-2 13 0,-5 11 0,-11 10 0,-8 11-184,-9 8-230,0-1-383,-13-4-562,-7 0 0,-7-11 0,1-16 0</inkml:trace>
  <inkml:trace contextRef="#ctx0" brushRef="#br0" timeOffset="43664.4975">5083 10117 8191,'-11'0'0,"-8"5"0,-3 3 0,-4 5 0,0 3 0,5 11 0,5 5 0,3 3 0,7 3 0,4 1 0,8-1-6,6-7-4,4-8 4,7-10 0,8-7-53,3-10-107,-2-8-89,1-8-69,-6-4-35,-4-6-7,-10-3 23,-6 0 68,-5-1 60,-11 2 148,-1 1 126,-2 2 107,-2 5 89,2 8 69,3 5 35,6 9 7,1 7-18,5 10-63,5 6-64,7 8-147,4 5-74,5 0 0,5 0-78,-3-6-159,-3-4-74,-4-7-41,-7-9-27,-6-8-2,-5-10 12,1-9 32,-4-8 55,2-7 75,4-9 282,3 0 163,7 2 72,7 9 43,9 10 25,8 12 3,5 10-12,5 12-32,4 8-54,0 6-76,-3 6-205,-4 4-2,-9-2-18,-10-4-298,-7-4-253,-9-19-888,-9-1 0,-5-10 0,-8-15 0</inkml:trace>
  <inkml:trace contextRef="#ctx0" brushRef="#br0" timeOffset="43832.507">5651 10042 8191,'-6'-4'0,"-3"2"0,-8 6 0,-5 10 0,5 6 0,-5 13 0,2 7 0,5 2 0,1 3-258,5 0-288,7-14-931,-9-2 0,4-13 0,3-11 0</inkml:trace>
  <inkml:trace contextRef="#ctx0" brushRef="#br0" timeOffset="44071.5205">5750 9888 8191,'19'-9'0,"10"4"0,11 2 0,12 8 0,0 14 0,-3 16 0,-1 11 0,-9 10 0,-13 8 0,-16 0 0,-8 2-99,-20-5-351,-8-24-1078,-17-1 0,-6-22 0,-3-16 0</inkml:trace>
  <inkml:trace contextRef="#ctx0" brushRef="#br0" timeOffset="44830.5642">5072 8274 3608,'-2'0'35,"2"0"-31,7 1 43,19 1 75,26-1 68,25-1 43,31 0 87,22-1 136,16-4 5,7-2-25,3-4-10,-4-1 31,-10-4-44,-20 4-74,-24 0-68,-29 2-44,-26 5-86,-20 3-136,-15 2-251,-7-3-177,8 6-337,-11-6-592,-3 3 0,0-3 0,2-3 0</inkml:trace>
  <inkml:trace contextRef="#ctx0" brushRef="#br0" timeOffset="45988.6303">6502 7963 5889,'0'-2'21,"0"1"-15,0 2 8,5 5 60,3 13 92,7 15 69,6 11 0,7 20 0,2 7 0,-1 4-49,-3-1 28,-6-4 15,-1-16-8,-7-13-60,-4-12-91,-2-15-70,-2-15 0,1-18 0,-1-13 0,2-14 0,4-10 0,-1-7 0,-4-1 0,3 2 0,-4 2 0,2 7 0,-5 13 0,3 11 0,-1 11 0,5 10 0,3 15 0,6 10 0,8 13 0,5 13 0,2 11 0,3 5 0,1 2 0,-3-2 0,-1-8 0,1-8 0,-3-15 0,2-15 0,0-14 0,-1-15-93,-2-15-28,-5-11-39,-6-5 10,-4-6 30,-5-3 75,-1 3 45,-4 1 0,2 6 0,-3 9 0,2 10 93,0 13 28,1 11 39,4 16-10,4 9-30,5 15-75,4 9-45,4 7 0,4 2 0,1-1 0,1-8 0,0-11 0,-4-9 0,1-18 0,0-11 0,4-13-81,3-15-125,-1-10-16,-1-11 4,-5-8 21,-7-1 197,-11 0 0,-3 5 0,-6 11 0,-1 11 0,1 12 81,1 15 125,7 14 16,3 12-4,5 12-21,5 14-197,2 8 0,3 2 0,-1 1 0,0-1 0,-4-5 0,0-5 0,-1-5 0,-3-8 0,-4-6 0,0-7 0,-7-6 0,-2-5 0,-1-6 0,1-1 0,3-4 0,9-4 0,11-4 0,15-5 0,19-2 0,16-2 0,20-2 0,17 0 0,21 1 0,17-1 0,16 2 0,16-2 0,11 4 0,-1 1 0,-4 2 0,-13 4 0,-21 1 0,-24 1 0,-30 5 0,-37 2-138,-34 1-275,-19-12-1115,-34 7 0,-19-4 0</inkml:trace>
  <inkml:trace contextRef="#ctx0" brushRef="#br0" timeOffset="46778.6755">7295 7020 8191,'3'0'0,"5"8"0,1 9 0,4 15 0,3 8 0,3 16 0,-2 7 0,0 1 0,2 1-122,0-4-225,3-8-329,-8-19-733,-4-11 0,-4-11 0,-6-15 0</inkml:trace>
  <inkml:trace contextRef="#ctx0" brushRef="#br0" timeOffset="47119.6949">7294 7062 6348,'0'-49'205,"0"-10"0,4-9-1,12-7 1,13 21 0,8 18-1,15 7 1,4 11 0,-2 8 0,-5 10-205,-13 12 0,-16 12 0,-14 15 0,-19 10 0,-19 13 0,-11 5 0,-5 2 0,-1-6 0,10-9 0,13-8 0,13-12 0,12-5 0,17-7 0,15-3 0,18-2 0,11 0 0,13-2 0,5 0 0,-4 0-230,-9-2-196,3-4-1081,-15-2 0,-19-5 0</inkml:trace>
  <inkml:trace contextRef="#ctx0" brushRef="#br0" timeOffset="47491.7164">8124 6999 5941,'-2'-8'147,"-5"-1"-5,0 5-7,-6-2 2,-4 9 2,-5 10-3,0 5-9,3 5-10,8 7-3,5 3-149,10 1 2,11-3 20,12-2 15,8-2 7,10-4 5,4-2-1,-3-2 15,-10 0 21,-9 0 22,-10-1 25,-11 1 16,-11-1-3,-11-1-7,-13 0-8,-11-5-8,-11-2 4,-5-3-205,3-3-282,9-14-1086,8 6 0,14-4 0,14-8 0</inkml:trace>
  <inkml:trace contextRef="#ctx0" brushRef="#br0" timeOffset="48433.7702">10658 8226 7522,'-5'-8'74,"1"1"0,-1-1 1,0 2-1,2 4 0,2 6 1,-1 8-1,2 8 0,0 10 1,3 7-75,10 3 0,3-2 0,8-7 0,8-11 0,3-8 0,4-8 0,-5-8 0,-2-7 0,-6-7 0,-13-7 0,-7-8 0,-10-1 0,-14-1 0,-12 5 0,-6 5 0,-3 11-166,10 7-556,-3 11-738,5 14 0,9 14 0,1 11 0</inkml:trace>
  <inkml:trace contextRef="#ctx0" brushRef="#br0" timeOffset="48917.7977">10461 8981 8191,'0'0'0,"2"5"0,8 7 0,8 14 0,7 11 0,14 17 0,4 13 0,6 7 0,-4 1 0,0-1 0,-9-12 0,-7-12 0,-14-16 0,-4-14 0,-8-15 0,-3-16 0,0-22 0,0-17 0,0-18 0,0-16 0,0-6 0,0 4 0,-2 7 0,1 16 0,-2 18-179,1 18-152,0 17-250,6 3-839,0 19 0,4 10 0</inkml:trace>
  <inkml:trace contextRef="#ctx0" brushRef="#br0" timeOffset="49311.8205">11154 9102 6204,'22'-14'221,"8"-1"0,9-2-1,9 1 1,-5 10 0,-1 4-1,-4 9 1,-7 5 0,-9 12 0,-13 8-221,-15 16 0,-14 8 0,-12 6 0,-4 1 0,1 0 0,8-5 0,11-4 0,12-6 0,15-9 0,9-5 0,14-6 0,9-9 0,7-5 0,4-6 0,-4-7 0,-9 0-301,-3-1-384,-17-12-756,-21 3 0,-18-3 0</inkml:trace>
  <inkml:trace contextRef="#ctx0" brushRef="#br0" timeOffset="49455.8287">11199 9547 8191,'20'-7'0,"18"-3"0,14-2 0,17-2-216,31-1-536,-20-2-692,-10 0 0,-18-5 0,-23-10 0</inkml:trace>
  <inkml:trace contextRef="#ctx0" brushRef="#br0" timeOffset="50576.8928">6619 9223 4084,'-42'7'114,"-8"3"55,-3-1 52,0 1 158,33-5 36,13-1 0,16-4-1,22 0 1,27 0 0,24-4-41,31-5-74,23-2-54,11-3-52,-1-2-158,-7 3-36,-20 1 0,-25 0 0,-29 4 0,-27 5 0,-19 2 0,-19 2-195,-14 2-98,-9 2-123,0-2-153,15-11-774,-15 8 0,8-2 0,5-5 0</inkml:trace>
  <inkml:trace contextRef="#ctx0" brushRef="#br0" timeOffset="50860.9091">7357 8944 6244,'-9'-9'216,"1"-3"0,0 2 1,1 0-1,17 8 0,11 11 1,13 10-1,15 11 0,12 9 1,3 14-217,-4 5 0,-15 5 0,-20 0 0,-18-3 0,-23-2 0,-16-9 0,-8-7-318,5-6-381,-7-18-735,10-3 0,13-10 0,13-4 0</inkml:trace>
  <inkml:trace contextRef="#ctx0" brushRef="#br0" timeOffset="51569.9496">8024 9242 6305,'0'0'210,"9"-1"-1,10 1 1,14-3-1,17 0 1,15-4-1,9-2 1,-5 0-227,-4 0-223,-10-2-474,-25-3-646,-18 4 0,-31 4 0,-15 1 4778,-14 3-3950,0 6 116,2-1 152,20-6 86,4 3 178,11-2 0,8 1 226,1-2 224,5 2 263,5-1-50,-3 7-131,3 5-116,3 7-153,-4 9-84,2 12-179,-2 6 0,2 4 0,-2 6 0,3 0 0,-1 3 0,1-6 0,-1-5-5,-1-4-195,-5-4-64,-2-7-68,-5-2-26,-9-4-15,-6-2-4,-5-3 1,-9-6 15,-5-2 56,1-3 75,1-6 372,2 2 122,5-3 69,11-2 24,9 1 17,9 2 3,19-1-1,21 2-16,28-4-54,32 0-72,35 0-649,24-17-945,9-4 0</inkml:trace>
  <inkml:trace contextRef="#ctx0" brushRef="#br0" timeOffset="53295.0483">14561 8770 3732,'0'0'83,"6"0"8,9 0 4,14 0 91,15 0 139,18 0 127,11-5 1,0 0-1,-5-2 0,-17 0-64,-17 0-19,-16 4-190,-10 1-347,-8-15-1249,-11 19 0,-8-2 0,-6 0 0</inkml:trace>
  <inkml:trace contextRef="#ctx0" brushRef="#br0" timeOffset="53547.0626">14804 8794 5374,'0'-2'152,"0"4"4,1 6 10,1 8 134,-1 14-1,5 12-1,2 15 1,3 8 0,-2 8-1,-2 2-226,-1 0-165,-1-3-310,-3-15-1040,-1-7 0,-9-13 0,-4-11 0</inkml:trace>
  <inkml:trace contextRef="#ctx0" brushRef="#br0" timeOffset="53808.0776">14622 9504 5913,'-11'0'253,"-1"0"0,2-1 0,0 1 0,10 0 0,16 0 0,14 0 0,16 0 0,14 0 1,16-2-254,1-1 0,-2-2 0,-12 1 0,-11-4 0,-10 5-440,-9-18-1110,-11 14 0,-11-3 0,-2-1 0</inkml:trace>
  <inkml:trace contextRef="#ctx0" brushRef="#br0" timeOffset="54077.0929">15621 8932 8191,'0'0'0,"2"-2"0,2 0 0,11-1 0,11 0 0,17 3 0,7-2 0,7 2-293,8 0-481,-24 0-650,-20 0 0,-11 0 0,-19 3 0</inkml:trace>
  <inkml:trace contextRef="#ctx0" brushRef="#br0" timeOffset="54261.1036">15725 9151 7198,'5'6'110,"3"0"0,10 3 1,6-3-1,5 0 0,7-4 1,-3-2-1,-2-2-274,-5-13-1397,-16 13 0,-15-5 0,-11-5 0</inkml:trace>
  <inkml:trace contextRef="#ctx0" brushRef="#br0" timeOffset="55363.1666">16895 8143 8191,'2'0'0,"9"0"0,9 5 0,7 7 0,6 10 0,9 15 0,2 16 0,2 10 0,-3 2 0,1 5 0,-4-7 0,2-7 0,-2-15 0,2-15 0,0-17 0,-6-25 0,-7-25 0,-11-16 0,-10-12 0,-4-9 0,-8 0 0,-4 5 0,-1-1 0,1 5 0,0 8 0,2 16-327,9 15-301,5 7-819,4 25 0,1 12 0,2 13 0</inkml:trace>
  <inkml:trace contextRef="#ctx0" brushRef="#br0" timeOffset="55611.1808">17842 8535 8191,'3'5'0,"4"5"0,3 5 0,3 6 0,-1 7 0,0 7 0,0 4 0,-3 3 0,2-2-190,1-5-288,10-22-1026,-15-5 0,-1-11 0,-8-17 0</inkml:trace>
  <inkml:trace contextRef="#ctx0" brushRef="#br0" timeOffset="55746.1885">17666 8260 7547,'-2'-15'2,"1"5"-348,7-1-232,18-7-747,1 14 0,3 9 0</inkml:trace>
  <inkml:trace contextRef="#ctx0" brushRef="#br0" timeOffset="56202.2146">18129 8464 5167,'8'6'336,"3"4"0,4 7 0,2 7 0,-3 6 0,2 3 0,-3 0 0,-2-1 0,-2-3 0,-4-7-336,-4-6 0,1-6 0,-4-6 0,2-4 0,0-3 0,2-8 0,-1-4 0,2-8 0,4-8 0,3-5 0,5-1 0,3-1 0,5 5 0,2 8 0,0 5 0,2 13 0,0 2 0,1 10 0,-2 8 0,-5 9 0,-6 6 0,-4 9-232,7 6-515,-14-5-695,-4-2 0,-3-7 0,-3-9 0</inkml:trace>
  <inkml:trace contextRef="#ctx0" brushRef="#br0" timeOffset="61077.4933">19043 8388 5106,'-11'5'56,"-5"15"91,4 20 97,3 15 66,9 19 0,12 12 1,13-1-1,8-9 0,7-9-219,21-12-436,4-23-1025,-3-15 0,0-13 0</inkml:trace>
  <inkml:trace contextRef="#ctx0" brushRef="#br0" timeOffset="62502.5749">19478 8539 8191,'-3'4'0,"-3"8"0,3 9 0,0 7 0,2 6 0,1 7 0,3-3 0,0-2 0,-2-7 0,1-5 0,-1-9 0,2-8 0,-6-4 0,3-8 0,-3-10 0,0-5 0,2-10 0,-1-7 0,1-9 0,4 0 0,3 0 0,2 7 0,2 7 0,10 12 0,8 12 0,5 13 0,5 14 0,1 9 0,1 7 0,-7 2 0,-4 1 0,-6-4 0,-3-7 0,-4-5 0,-6-6 0,-5-8 0,-1-6 0,1-7 0,4-6 0,3-7 0,5-11 0,2-5 0,4-5 0,3 1 0,2 2 0,0 7 0,0 7 0,-2 7 0,-1 11 0,-2 6 0,-3 10 0,-3 11 0,-3 7 0,0 7 0,-2 3 0,5 2-86,1-3-268,8-3-194,6-10-119,1-11-83,3-10-43,5-12-19,-2-7-24,-3-6 854,-3 0-827,-6-9 21,-13-5 380,-4 5 654,-5 0 301,-6 2 120,-12 6 83,1 8 44,-9 0 17,-4 8 8,-4 7-11,5 5-20,-2 10-295,4 7-383,3 5-110,9 9 0,6 4 0,7 2 0,7-1 0,7-2 0,6-9 0,6-10 0,4-10 0,3-8-2,-1-11-37,-2-13-3,-7-8 41,-7-4 1,-10-8 0,-8 1 0,-1-2 0,-1 2 0,1 5 0,1 9 1,-1 6 39,0 12 1,0 5-39,3 9-2,3 10 0,5 5 0,4 10 0,8 6 0,4-5 0,1-4 0,-3-7 0,0-10 0,-2-7 0,-2-6 0,-7-9 0,-3-8 0,-3-3 0,-5-6 0,-3-8 0,0 2 0,0-1 0,0 5 0,0 3 0,0 9 0,6 5 0,11 9 0,10 6 0,12 10 0,13 10 0,3 5 0,2 7 0,-4 1 0,-4-2 0,-6-5 0,-8-3-118,-8-8-255,-5-6-254,-12-10-136,-5-9-40,-11-10 106,-2-4 198,-12-7 127,-1-5 148,-3-4 224,0-1 118,-2 1 254,7 8 255,5 12 136,2 11 40,-2 13-106,1 13-198,-3 10-127,1 9-147,1 7-225,2 3 0,3-2-213,9-3-483,12-11-140,-9-5 0,2-11 0,2-12 0</inkml:trace>
  <inkml:trace contextRef="#ctx0" brushRef="#br0" timeOffset="62774.5905">21350 8267 8191,'38'7'0,"12"13"0,16 18 0,5 13 0,-11 17 0,-15 10 0,-17 4 0,-10-1 0,-13-3 0,-8-6 0,-17-8-72,-10-6-282,7-15-419,-22-18-625,1-8 0,13-13 0,15-17 0</inkml:trace>
  <inkml:trace contextRef="#ctx0" brushRef="#br0" timeOffset="63081.6081">22094 8538 8191,'14'-7'0,"14"2"0,12-4 0,11-2 0,11 0 0,3 2 0,1 1 0,-4 3 0,-11 2 0,-16 3 0,-14-2 0,-14 4 0,-5-4-268,-5 4-359,-9-15-832,1 12 0,-2-2 0,1-1 0</inkml:trace>
  <inkml:trace contextRef="#ctx0" brushRef="#br0" timeOffset="63566.6358">22832 7899 8191,'0'-8'0,"0"-1"0,1 2 0,6 2 0,9 14 0,7 18 0,10 14 0,5 14 0,0 8 0,-2 4 0,0-5 0,-8-11 0,-6-10 0,-2-12 0,-5-12 0,2-12 0,0-13 0,0-8 0,-2-15 0,-2-9 0,-5-11 0,-1-4 0,-2-6 0,1-4 0,5 0 0,3 2 0,-1 12 0,3 15-376,10 18-347,-7 12-695,-2 18 0,-1 15 0,-1 5 0</inkml:trace>
  <inkml:trace contextRef="#ctx0" brushRef="#br0" timeOffset="63968.6588">23578 8153 5284,'7'-14'313,"5"-5"0,4-3-1,5 0 1,1 7 0,3 6 0,3 6-1,1-1 1,0 8 0,-3 3-221,-7 8-92,-11 9 0,-5 12 0,-8 8 0,-8 7 0,0 3 0,-6 4 0,3 1 0,2 0 0,3-1 0,7-6 0,8-1 0,11-7 0,13-7 0,6-7 0,11-7 0,4-7 0,-1-7-199,-5-5-263,2-11-287,-8-6-55,-8-8-391,-9-8 0,-11-8 0,-13-4 0</inkml:trace>
  <inkml:trace contextRef="#ctx0" brushRef="#br0" timeOffset="64152.6693">23661 8443 8055,'17'0'15,"12"0"0,14 0 0,15 0 0,2 0-38,5 1-436,-1-2-327,-17 1-583,-25 0 0,-23 3 0,-30-3 0</inkml:trace>
  <inkml:trace contextRef="#ctx0" brushRef="#br0" timeOffset="65136.7254">17586 9581 5189,'0'0'108,"2"0"8,6-2 43,7-1 83,12 1 57,14-3 9,14 1-1,11 0 1,15 0-1,17-1-73,19 2-34,15 1-9,10-3-87,10 3-116,4-3-62,5 0-16,0-3-3,2-1 3,1-5 1,1-3 41,1-2 48,0 0 0,3-2 45,2-1 32,0 1 5,-7 2 9,-2 1 2,-3 2-3,-3 4-2,-1 1-39,1 2-49,4 3 0,-1 0 0,4 1 0,1 0 0,1-1 0,1-4 0,-4-5 0,-8-5 0,-5-3 0,-6-4 0,-4-2 0,-6 1 0,-5 3 0,-8 4 0,-13 3 0,-10 6 0,-15 1 0,-16 7 0,-20 4 0,-16-2 0,-13 2 0,-10 0 0,-7 0 0,0 0-211,-4 2-342,-8-7-933,-27 10 2,-25 1-1,-28 3 0</inkml:trace>
  <inkml:trace contextRef="#ctx0" brushRef="#br0" timeOffset="65551.7493">21037 9762 8191,'0'0'0,"0"7"0,0 13 0,0 8 0,0 16 0,-1 14 0,1 11 0,0 8 0,0 2 0,0-4 0,0-3 0,0-6 0,0-12 0,-3-9 0,-2-11-148,-1-12-180,-1-15-188,5-14-188,-1-26-595,1-21 0,2-5 0</inkml:trace>
  <inkml:trace contextRef="#ctx0" brushRef="#br0" timeOffset="65894.769">21011 9931 4372,'4'-45'424,"6"-4"0,8-6 1,9-1-1,12 24 0,13 18 1,10 9-1,8 9 0,0 10 1,-5 8-425,-18 8 0,-21 9 0,-25 3 0,-24 1 0,-26 1 0,-19-3 0,-10-7 0,1-5 0,8-3 0,17-6 0,20 3 0,19 4 0,18 3 0,19 6 0,21 3 0,14 3 0,10-1 0,10-3 0,-3-5 0,-10-6 0,-9-4-264,-11-6-347,-12-12-189,-7-8-503,-12-3 0,-4-14 0,-2-10 0</inkml:trace>
  <inkml:trace contextRef="#ctx0" brushRef="#br0" timeOffset="66227.788">21912 9997 8112,'0'-12'9,"-5"0"0,-7 0-1,-13 2 1,-7 5 0,-7 12-1,-1 8 1,5 8 0,14 4 0,12 8-9,12 1 0,14-5 0,18 0 0,8-3 0,12-3 0,-1-3 0,-5-4 0,-13 2 0,-13-4 0,-16 3 0,-14 0 0,-16 2 0,-16 0 0,-16-1 0,-12-4 0,-5-2 0,2-5-44,26 1-648,-1-28-799,21 17 0,14-10 0</inkml:trace>
  <inkml:trace contextRef="#ctx0" brushRef="#br0" timeOffset="67316.8503">10997 12091 8191,'-1'-4'-72,"-1"2"-275,6-4-427,-4 2-625,5-7 0,-1 10 0,2-3 0</inkml:trace>
  <inkml:trace contextRef="#ctx0" brushRef="#br0" timeOffset="67468.859">10727 12576 5556,'0'3'-1111,"0"11"0,2 1 0,7-1 0</inkml:trace>
  <inkml:trace contextRef="#ctx0" brushRef="#br0" timeOffset="67633.8684">11384 12666 8191,'0'0'0,"0"0"-12,1 0-339,10 0-356,-9-3-717,8-1 0,1-1 0,3-4 0</inkml:trace>
  <inkml:trace contextRef="#ctx0" brushRef="#br0" timeOffset="68399.9121">12074 11850 8191,'0'0'0,"7"1"0,10 8 0,10 7 0,8 12 0,13 15 0,4 18 0,1 10 0,-3 3 0,-3-4 0,-5-4 0,-6-16 0,-11-16 0,-8-13 0,-7-13 0,-4-19 0,1-21 0,-4-17 0,0-17 0,-3-18 0,1-4 0,-2 0 0,1 5 0,1 8 0,-1 13 0,0 14 0,0 18-368,11 14-411,-3 11-629,1 13 0,0 9 0,2 3 0</inkml:trace>
  <inkml:trace contextRef="#ctx0" brushRef="#br0" timeOffset="68618.9247">12913 12076 8191,'1'6'0,"2"3"0,-2 10 0,4 12 0,2 8 0,0 7 0,2 8-54,4 0-335,16-10-1160,-20-2 0,-2-16 0,-2-14 0</inkml:trace>
  <inkml:trace contextRef="#ctx0" brushRef="#br0" timeOffset="68769.9334">12859 11850 8191,'-10'-12'0,"2"-3"-294,18 2-1285,-17 4 0,7 5 0,4 10 0</inkml:trace>
  <inkml:trace contextRef="#ctx0" brushRef="#br0" timeOffset="69154.9554">13148 11970 8191,'3'6'0,"4"9"0,6 9 0,3 8 0,1 6 0,1 3 0,-2 1 0,-5-6 0,-1-5 0,-4-10-59,-3-9-130,-2-7-28,-1-10 0,0-11 3,0-11 66,3-9 68,3-9 80,6 1 0,2-2 0,6 2 58,11 7 131,5 8 28,11 10 0,5 10-3,5 12-65,-1 11-69,-7 13-80,-10 14 0,-10 9 0,-8 11-276,-3 3-406,-12-11-764,-6-3 0,-8-11 0,-2-16 0</inkml:trace>
  <inkml:trace contextRef="#ctx0" brushRef="#br0" timeOffset="69387.9687">14020 11904 8191,'-4'0'0,"-6"3"0,-2 12 0,-1 7 0,8 13 0,2 16 0,14 10 0,12 3 0,15 2 0,5-4 0,15-8-237,-1-11-286,17-26-963,-23-7 0,-14-12 0,-12-18 0</inkml:trace>
  <inkml:trace contextRef="#ctx0" brushRef="#br0" timeOffset="70016.0047">14273 11885 8191,'0'-3'0,"0"3"0,0 3 0,4 7 0,5 6 0,4 11 0,5 7 0,3 7 0,0 0 0,-5-1 0,-6-5 0,-4-4 0,-4-9 0,-2-8 0,0-9 0,-2-8 0,-1-11 0,2-12 0,-1-9 0,1-6 0,2-10 0,5 2 0,2 4 0,3 5 0,2 11 0,7 9 0,3 11 0,7 8 0,5 10 0,6 13 0,-1 10 0,-3 4 0,-5 9 0,-7-1 0,-8-2 0,-6-8 0,-5-6 0,-4-7 0,-2-10 0,-3-7 0,-1-12-50,0-11-26,-1-11-4,2-6 40,2-7 40,1-1 0,1 2 0,1 7 0,5 2 0,6 4 0,6 5 50,14 10 26,13 7 4,7 8-40,4 10-40,-5 11 0,-9 10 0,-13 7 0,-11 6 0,-7 4-30,-8 1-340,5-4-371,-5-14-669,3-4 0,3-15 0</inkml:trace>
  <inkml:trace contextRef="#ctx0" brushRef="#br0" timeOffset="70651.041">15404 11869 8191,'-2'-4'0,"-2"-3"0,-7 3 0,-7 0 0,-3 7 0,-9 10 0,-2 8 0,2 8 0,7 11 0,10 2 0,7 5 0,12-2 0,11-6 0,5-6 0,4-6 0,0-9 0,1-9 0,-1-4 0,0-10 0,-1-7-68,-1-11-61,-5-7-45,-5-7-25,-8-4 30,-4-1 55,-8-1 114,-5 2 0,-2 5 0,-2 9 0,2 6 67,4 12 63,3 5 43,4 9 26,1 9-30,9 6-54,5 7-115,6 7 0,7-1 0,5-3 0,1-4-2,-3-6-41,-4-8-47,-5-7-27,-4-9-32,-8-9-23,-2-7 13,0-4 55,2-9 54,1-2 50,6-1 2,6 3 41,4 9 47,5 8 27,6 8 31,2 11 25,7 12-15,4 9-53,3 11-55,3 8-50,2 4 0,1 1-266,-3-6-245,-4-14-239,-14-14-582,-9-10 0,-16-14 0,-7-12 0</inkml:trace>
  <inkml:trace contextRef="#ctx0" brushRef="#br0" timeOffset="70839.0518">16018 11805 8191,'-15'0'0,"-7"4"0,-8 13 0,-4 10 0,10 10 0,4 17 0,5 7 0,12 3-270,10-3-386,4-13-797,-4-5 0,6-20 0</inkml:trace>
  <inkml:trace contextRef="#ctx0" brushRef="#br0" timeOffset="71098.0664">16010 11575 8191,'13'-3'0,"10"6"0,16 11 0,14 10 0,11 13 0,4 17 0,0 14 0,-6 6 0,-11 5 0,-17-1 0,-19-3 0,-16-6 0,-19-8-322,-8-13-458,-14-18-637,-4-12 0,1-12 0,14-22 0</inkml:trace>
  <inkml:trace contextRef="#ctx0" brushRef="#br0" timeOffset="71283.0772">16750 11826 8191,'12'0'0,"8"-3"-224,10 2-301,10-7-276,-6 3-527,2 2 0,-7 0 0,-7 2 0</inkml:trace>
  <inkml:trace contextRef="#ctx0" brushRef="#br0" timeOffset="71436.0859">16880 12054 8191,'5'5'0,"7"2"0,12-2 0,12-3 0,6 1 0,10-6-243,16-4-551,-26-8-636,-14 4 0,-10-7 0,-20-1 0</inkml:trace>
  <inkml:trace contextRef="#ctx0" brushRef="#br0" timeOffset="72181.1285">18066 11136 3792,'-9'4'8,"0"0"-28,1 3-36,0-3-23,7 4-22,2-4-59,-1-3-130,0-2-328,0 5 0,0 0 0,0 0 0</inkml:trace>
  <inkml:trace contextRef="#ctx0" brushRef="#br0" timeOffset="72912.1703">18014 11293 3942,'-9'0'231,"-1"0"118,-1 0 92,2 0 0,6 0 0,1 0 0,7 0 0,9 0 0,11 0 0,16-1-162,22-1-69,13-2-117,7-1-93,-3-1 0,-10-3 0,-17 3 0,-17 3 0,-16 1 0,-12 1 0,-7 1 0,-2 0-88,-10 0-168,-4 1-115,-4-1-38,-6 2-13,-7 1-3,0 1 3,4-2 35,2 0 88,6-2 75,6 1 197,6-1 219,5-1 129,2 5 88,1 6 13,0 13 2,0 16-2,1 11-35,1 13-88,2 9-74,4 4-111,1 1-50,3 0-15,-2 2-47,-1-8-2,-5-8 0,-1-9 0,-3-14 0,-3-16 0,-7-8 0,-10-8 0,-6-7 0,-12-1 0,-3 0 0,-2 0 0,3-1 0,2 1 0,9 0 0,12 0 0,7 0 0,8 0 0,17 0 0,15 0 0,16 1 0,18 2 0,11-1 0,3-1 0,1-1 0,-9-1 0,-10-4 0,-12 0-107,-8 0-355,-12-10-273,-16-6-70,-7 3-410,-8-2-1,-4-4 0,-2 5 0</inkml:trace>
  <inkml:trace contextRef="#ctx0" brushRef="#br0" timeOffset="73061.1789">18710 11857 8191,'0'-7'0,"0"1"0,0 0 0,1-2 0,-1 7-41,4 1-370,9 0-352,-1-3-632,7 3 0,2-4 0,0-4 0</inkml:trace>
  <inkml:trace contextRef="#ctx0" brushRef="#br0" timeOffset="73651.2124">19062 11576 8191,'0'-4'0,"0"4"0,0 0 0,-2 10 0,5 12 0,2 14 0,4 12 0,3 9 0,3 3 0,2 0 0,-5-4 0,-4-6 0,-4-8 0,-2-10 0,-2-11 0,0-11 0,-3-10 0,2-15 0,-5-11 0,-3-13 0,-2-10 0,-5-11 0,1-7 0,1-7 0,7-2 0,2-1 0,7 6 0,4 10 0,9 12 0,4 13 0,12 17 0,12 12 0,6 9 0,9 13 0,0 11 0,-7 9 0,-9 8 0,-14 4 0,-14 1 0,-10 0 0,-13-5 0,-9-3 0,-8-5 0,-3-4 0,-2-4 0,3-2 0,11 0 0,8 0 0,8 0 0,11 3 0,10-2 0,10 0 0,12-3 0,7-3 0,5-6-138,-3-4-210,2-7-231,-6-11-222,-6-8-464,-8-3 0,-1-11 0</inkml:trace>
  <inkml:trace contextRef="#ctx0" brushRef="#br0" timeOffset="73981.2315">19914 11690 6683,'0'-14'168,"-3"-3"-1,-2 1 1,-4-1-1,-3 10 1,-4 10-1,-1 8 1,5 8-1,7 5 1,3 7-168,10 4 0,8 2 0,10-1 0,6 0 0,10-3 0,0-3 0,-6-6 0,-10 0 0,-13-4 0,-6-2 0,-17 0 0,-13-2 0,-9-3 0,-8 1 0,-8-4 0,3-3-270,11-3-171,17-8-357,6-2-538,10-7 0,16-4 0,13-9 0</inkml:trace>
  <inkml:trace contextRef="#ctx0" brushRef="#br0" timeOffset="74225.2454">20420 11771 8191,'3'-3'0,"6"0"0,7 1 0,7-4 0,9 3 0,10-3 0,3 1 0,5 1 0,-4 0 0,-3 1 0,-6 2 0,-10 0-224,-3 1-416,-6-5-825,-11 2 0,-7 3 0,-5-3 0</inkml:trace>
  <inkml:trace contextRef="#ctx0" brushRef="#br0" timeOffset="75215.3021">20582 11551 5034,'0'-11'350,"0"-3"1,0-1 0,0-2-1,0 8 1,0 4 0,0 4-1,3 2 1,4 12 0,6 11-350,5 12-1,8 15 0,4 15 0,-1 7-278,12 10-393,-14-12-777,-7 5 0,-1-10 0,-5-20 0</inkml:trace>
  <inkml:trace contextRef="#ctx0" brushRef="#br0" timeOffset="75841.3379">21375 11313 8191,'0'-8'0,"0"1"0,4 3 0,9 4 0,8 17 0,7 15 0,10 13 0,2 9 0,1 11 0,2 0 0,-4 2 0,-6-10 0,-5-10 0,-8-11 0,-9-14 0,-3-9 0,-1-13 0,1-9 0,1-17 0,0-13 0,1-12 0,-4-15 0,-2-11 0,-1-1 0,-2 6 0,-1 11 0,0 15-130,0 19-289,6 15-331,1 5-628,-1 11 0,1 9 0,5 4 0</inkml:trace>
  <inkml:trace contextRef="#ctx0" brushRef="#br0" timeOffset="76253.3614">22111 11511 5352,'17'-17'272,"11"-5"26,8-2-1,12-2 1,-5 11-1,2 8 1,-3 3-1,-5 4 1,-4 7-1,-8 4-136,-9 5-135,-9 5-26,-10 13 0,-13 2 0,-7 9 0,-6 6 0,-2 2 0,-1 2 0,10 0 0,9-2 0,9-4 0,10-2 0,11-8 0,10-7 0,9-7 0,9-10 0,4-4 0,2-8-74,-6-3-371,-1-17-1089,-15-12 0,-14 9 0,-11-8 0</inkml:trace>
  <inkml:trace contextRef="#ctx0" brushRef="#br0" timeOffset="76427.3714">22263 11758 8191,'10'-3'0,"9"-1"0,17-2 0,11 0-258,13-8-1328,-3 4 0,-8-2 0,-14-7 0</inkml:trace>
  <inkml:trace contextRef="#ctx0" brushRef="#br0" timeOffset="78864.5107">16903 14001 3988,'-1'0'347,"-1"-1"93,2-2 0,-1 1 1,1 0-1,0 0 0,3-2 1,3 1-1,14-1 0,15-1-200,14 5-544,21-7-498,9 4-596,-12 0 0,-19 1 0,-9-3 0</inkml:trace>
  <inkml:trace contextRef="#ctx0" brushRef="#br0" timeOffset="79028.5202">17111 14107 4842,'0'2'72,"0"1"-5,6 0 10,10 2-17,14 3-222,15-11-829,10 5 0,-4-4 0,-10-3 0</inkml:trace>
  <inkml:trace contextRef="#ctx0" brushRef="#br0" timeOffset="80473.6027">18375 13668 6496,'0'-27'188,"0"-5"0,3-4 1,4-3-1,3 15 0,8 12 1,7 7-1,7 10 0,-3 15 1,-2 9-189,-11 15 0,-12 11 0,-15 6 0,-18-1 0,-14 3-90,-12-5-100,-10-8-6,-1-10 13,6-10 21,15-15 95,17-9 67,15-12 0,26-8 0,18-2-7,19 0 90,13-1 94,14 10 6,-2 2-19,-2 10-11,-5 7-115,-10 7-295,-11 11-203,-8 1-237,-7-5-639,-20-1 0,-5-11 0</inkml:trace>
  <inkml:trace contextRef="#ctx0" brushRef="#br0" timeOffset="80915.6281">18889 13488 6873,'-2'-6'-7,"-2"4"76,-2 4 64,-3 7 0,2 12 0,0 14 1,4 9-1,6 8 0,11 1 0,4-2-13,5-5 19,7-8-74,3-10-65,2-7 0,3-10 0,2-7-10,-5-6-115,-4-9-20,-6-5-2,-11-5 18,-8-5 48,-3-2 81,-6-1 0,-3 4 0,1 6 0,2 5 9,-3 9 116,4 10 20,2 9 3,0 12-20,5 10-46,2 12-82,3 7 0,6 3-132,4 2-292,5-5-356,4-10-591,-12-4 0,-4-17 0</inkml:trace>
  <inkml:trace contextRef="#ctx0" brushRef="#br0" timeOffset="81102.6388">19427 13780 8191,'0'-14'0,"0"1"0,0 1-228,2 3-234,32-2-1038,-22 13 0,-1-2 0,4-4 0</inkml:trace>
  <inkml:trace contextRef="#ctx0" brushRef="#br0" timeOffset="81500.6616">19605 13407 8191,'0'-10'0,"3"-3"0,8-1 0,15-3 0,13 2 0,18 3 0,12-2 0,0 5 0,-5 1 0,-13 3 0,-14 0 0,-20 4 0,-8 0 0,-8 1 0,-1 1 0,-3 5 0,2 7 0,-2 10 0,-3 14 0,0 16 0,-1 10 0,3 7 0,1 7 0,1 4 0,2 0 0,0-3 0,2-1-46,-2-6-223,3-6-221,5-22-287,1-7-544,1-14 0,3-14 0,1-17 0</inkml:trace>
  <inkml:trace contextRef="#ctx0" brushRef="#br0" timeOffset="82037.6923">19767 13926 8191,'11'-6'0,"14"-5"0,15 2 0,11-1 0,9 3-209,11 4-205,3 2-323,-5-3-629,-10 1 0,-10-5 0,-14-5 0</inkml:trace>
  <inkml:trace contextRef="#ctx0" brushRef="#br0" timeOffset="82907.7419">20549 13582 7570,'0'1'-67,"3"7"-16,6 7 2,5 8 10,2 13 11,6 6 1,-1 4 9,-6-1 5,-4-2 8,-8-9 65,-2-7 34,-4-7-24,-6-8-88,0-5-69,-3-7-57,-4-12-24,3-8-12,3-5 12,6-8 13,3-9 41,2-3 59,5-3 138,7 2 137,3 5 60,8 3 42,7 13 9,3 6-1,3 14-26,1 5-33,0 9-61,-4 6-80,0 10-90,-5 6-46,-3 6 23,-8 5-36,-6 0-82,-8-6-71,-1-5-28,-4-7-34,1-11-11,-2-6-63,2-10-69,0-7-19,0-9-24,0-9 52,3-4 119,2-9 163,3-3 141,2 0 184,4 4 119,1 2 65,4 8 60,3 9 16,4 11-1,4 7-12,5 10-25,3 13-86,0 8-103,-2 9-139,-6 9-101,-7 2 0,-7 0-134,-3-2-220,0-8-401,0-14-634,-4-12 0,0-11 0,3-19 0</inkml:trace>
  <inkml:trace contextRef="#ctx0" brushRef="#br0" timeOffset="83152.7561">21469 13204 8191,'15'-6'0,"11"5"0,12 2 0,11 10 0,5 14 0,-1 21 0,-3 18 0,-15 21 0,-17 13 0,-13 11 0,-25 10-297,-16 1-410,-29-37-730,-23 15 0,-23-17 0,-18-21 0</inkml:trace>
  <inkml:trace contextRef="#ctx0" brushRef="#br0" timeOffset="83752.7904">18002 13393 5828,'-9'-15'7,"-5"-1"20,-5 0 74,-7 0 61,2 18 47,-4 20 3,8 21-3,10 24 2,7 24 6,19 23-21,17 15 37,16 14-155,18 5-303,40-5-460,8-13-671,18-28 0,19-37 0</inkml:trace>
  <inkml:trace contextRef="#ctx0" brushRef="#br0" timeOffset="84774.8487">22241 13099 5987,'0'-7'246,"-1"-1"-1,-6 1-1,-7 2 1,-4 11 0,-4 11-1,-4 14 1,0 15 0,5 21 0,4 16-245,9 11 0,5 12 0,16 2 0,14 0 0,15-9-272,22-7-435,15-30-735,4-25 0,2-18 0,3-19 0</inkml:trace>
  <inkml:trace contextRef="#ctx0" brushRef="#br0" timeOffset="87173.9861">22582 13261 1860,'1'-4'227,"1"-2"82,-1-4 75,1-3 63,-2 0 129,1-1 73,-1 1 1,0 1-1,2 3 1,-2 1-165,0 6-63,3 4-107,1 9-85,4 10-69,3 10-125,3 18-72,2 10 2,2 12 18,-3 7 7,1 0-32,-6-2-137,-3-4-129,6-9-316,-6-21-738,5-10 0,1-19 0,0-14 0</inkml:trace>
  <inkml:trace contextRef="#ctx0" brushRef="#br0" timeOffset="87471.0031">22982 13097 5410,'1'-6'46,"4"-1"9,3 5 22,1 4 25,4 13 26,7 11 6,3 13 5,4 7-4,2 13 15,-1 6-50,-5 8-74,-6 3-184,-2-1-245,-4-13-200,-3-13-464,-6-13 0,3-16 0,-4-17 0</inkml:trace>
  <inkml:trace contextRef="#ctx0" brushRef="#br0" timeOffset="87780.0207">23388 13084 8191,'0'-6'0,"0"5"0,0-1 0,0 8 0,0 10 0,-2 12 0,-2 6 0,-5 7 0,-1 0 0,-4-3 0,2-3 0,5-5 0,0-6 0,5-5 0,2-2 0,5-2 0,6 4 0,8 5-81,13 2-157,12 2-122,8-1-139,6-2-225,-10-13-533,-1-2 0,-15-7 0,-12-3 0</inkml:trace>
  <inkml:trace contextRef="#ctx0" brushRef="#br0" timeOffset="88167.0427">23497 12889 8191,'5'-6'0,"9"2"0,13 4 0,14 7 0,18 17 0,10 17 0,8 13 0,-6 13 0,-9 8 0,-16 6 0,-21 9 0,-21 8-238,-25 2-254,-18-4-292,-12-7-551,-17-11 0,-4-16 0,1-19 0</inkml:trace>
  <inkml:trace contextRef="#ctx0" brushRef="#br0" timeOffset="91270.2204">24541 13594 434,'0'-9'37,"0"0"-1,0-1 0,3-2 2,-3 7 2,-3 2 13,3 2 22,0-1 30,-1 2 21,-2 0-22,1 0 5,-1 0 2,-1 0 2,-2-1 4,0 1 37,0 0 48,-2 0 30,1-1 31,-3 1 44,-2-2 43,2 0 44,3-1 26,0 2 34,5-4 31,2 4-18,3-1-19,12 2-17,13-3-34,17 0-53,15-1-55,7-2-49,1 1-31,-9-2-80,-9 1-151,-13 3-104,-11-2-115,-12 4-166,-6-2-279,-10-9-115,-10 1-292,-6-5 0,-8-8 0,-3-3 0</inkml:trace>
  <inkml:trace contextRef="#ctx0" brushRef="#br0" timeOffset="91472.2319">24589 13200 5873,'-2'-4'7,"-1"1"15,3-1-14,-1 1-6,1 8 7,0 9 1,0 12 0,1 12 5,4 15 10,4 16-5,2 7-82,8 11-241,8-12-824,-2 3 0,4-14 0,1-16 0</inkml:trace>
  <inkml:trace contextRef="#ctx0" brushRef="#br0" timeOffset="93569.3519">25491 12811 3510,'0'-7'185,"0"-2"38,0-2 7,0 4-8,0 5-15,0-1-4,0 6 2,0 4 6,0 8 1,3 7-126,0 9-43,3 10-33,1 7-7,3 3 8,0 0 17,2-5 10,-1-7 14,4-6 12,2-9 45,4-4 33,4-7 19,9-4 5,3-6 7,3-4 4,1-4 0,-2-8-3,-9-5-16,-5-5-16,-8-2-42,-5-2-20,-7 3-8,-2 7 6,-3 2-40,0 8-48,0 4-18,0 4-8,1 8 0,1 8 1,1 7 1,1 8-3,2 6-75,0 3-171,4 2-161,1-7-260,4-6-481,-5-5-1,5-12 0,0-12 0</inkml:trace>
  <inkml:trace contextRef="#ctx0" brushRef="#br0" timeOffset="93895.3705">26100 13059 4158,'0'-4'138,"0"0"25,0-1-3,0 2-6,0 1 1,2 2 4,-2 0 2,1 0 5,1 0 8,1 0-86,-2 0-34,1 0-13,-2 0 31,1 0 49,-1-2 22,0 2-3,0 0 6,0-1-6,0 1-51,0 0-95,0-2-122,0 2-206,26-12-896,-22 8 0,2-4 0,4-4 0</inkml:trace>
  <inkml:trace contextRef="#ctx0" brushRef="#br0" timeOffset="94655.4138">26323 12568 2816,'-5'-2'246,"0"-2"76,-1-2 34,-1 0 45,7 3 27,-2 0 24,2 0 18,0 2 21,0 1 27,0-2-119,0 2-107,0 0-91,3 0-20,6 0-36,8 0-21,9 0-25,9 0-25,8 0-13,2 0-27,-2-1-23,0-1 3,-5-1 15,-8-1-15,-10-3-9,-8 2-5,-9 3 0,-3 1 8,0 1-8,0 0 0,0 0 0,0 0 0,0 0 0,0 0-9,0 3-14,-1 9-32,-2 10 1,-3 10-9,0 16-4,-1 10-4,0 8 19,-1 1-1,3 5 8,-1-6-50,-2-3-125,3-5-100,4-6-342,-1-16-618,2-4 0,0-10 0,2-10 0</inkml:trace>
  <inkml:trace contextRef="#ctx0" brushRef="#br0" timeOffset="95136.4414">26392 12993 3141,'-6'-5'317,"2"0"208,0-2 1,-1 0-1,5 1 1,3 0-1,9 0 1,9 1-1,10 0 1,16-4-206,8 4-111,6-2-209,1 0 0,-6 3-112,-10 2-157,-11-1-218,-12-17-977,-14 16 0,-21 0 0,-17 4 0</inkml:trace>
  <inkml:trace contextRef="#ctx0" brushRef="#br0" timeOffset="96105.4967">20774 13171 1924,'3'-5'130,"1"-4"89,1-1 107,1-4 65,-2-1 103,-1 1 142,0-1 0,0 1 0,-2 4 0,-1 3-93,4 6-45,1 16-102,-1 21-103,2 28-69,0 35-93,0 31-131,-1 24-72,4 25-426,15 4-1010,-8 7 0,4-10 0,6-18 0</inkml:trace>
  <inkml:trace contextRef="#ctx0" brushRef="#br0" timeOffset="96840.539">23167 12687 5094,'3'10'7,"0"10"21,-1 20 9,5 14 4,1 19 2,3 19 2,4 13 7,1 12 11,2 15-96,11 9-326,-4 4-644,-9 9 0,-5 2 0,-4-18 0</inkml:trace>
  <inkml:trace contextRef="#ctx0" brushRef="#br0" timeOffset="97816.5947">18772 16029 8169,'4'-2'-249,"5"0"-7,4 2-3,8-1-115,13 4-195,6-9-247,15 5-313,-12-1 0,-5 1 0,-11-4 0</inkml:trace>
  <inkml:trace contextRef="#ctx0" brushRef="#br0" timeOffset="98037.6074">18974 16206 5383,'0'5'9,"4"0"29,10 2 13,11-2-80,17 4-289,10-16-708,8 2 0,4-2 0,1-16 0</inkml:trace>
  <inkml:trace contextRef="#ctx0" brushRef="#br0" timeOffset="98514.6347">20012 15475 5304,'4'-18'195,"6"-7"88,5-7 12,5-7 0,4 9-1,5 6 1,4 5 0,4 11 0,-1 4-1,-3 10-60,-4 7-134,-8 14-111,-10 9-40,-8 15-58,-12 13-53,-10 7 3,-3 1-6,-4-2 7,2-9 0,5-11 5,11-10 8,5-11 43,7-9 64,16-7 78,10-6 64,11-4-3,14-1-54,2-2-125,0-2-98,-4-1-150,1-9-342,-17-2-494,-6-4 0,-13-3 0,-9-4 0</inkml:trace>
  <inkml:trace contextRef="#ctx0" brushRef="#br0" timeOffset="98994.6621">20667 15369 7911,'0'-11'31,"0"0"0,0 1 0,0 2 0,0 4 0,0 10 0,0 5 0,0 8 0,0 10 1,0 10-32,3 5 0,3 6 0,3 2 0,4-2 0,4-2 0,5-5 0,1-10 0,0-7 0,4-8 0,5-9 0,3-6 0,1-9-18,0-6-101,-3-10-68,-4-6-14,-7-7 13,-6 2 82,-5 1 104,-7 6 2,-2 6 0,-2 9-30,0 8 5,0 8 87,3 8 70,0 15 6,3 6-10,3 11-72,3 4-154,2 5-183,8-1-426,-3-8-642,-7-5 0,3-11 0</inkml:trace>
  <inkml:trace contextRef="#ctx0" brushRef="#br0" timeOffset="99158.6716">21326 15666 7941,'4'-5'-499,"6"-4"-225,-4-2-619,7-2 0,3-2 0,4-1 0</inkml:trace>
  <inkml:trace contextRef="#ctx0" brushRef="#br0" timeOffset="99557.6944">21571 15234 8191,'1'-5'0,"4"-1"0,8-1 0,9-4 0,6 3 0,12 3-16,1 0-7,-3 2-16,-5 3 10,-8 0 7,-11-1-4,-8 1-24,-3 0-21,-3 1-9,-2 8-3,2 7 8,2 12 8,0 10 13,1 12-5,5 8-2,2 8 8,3 8 46,0 4 32,-1 2-132,0 0-305,-1-10-313,-2-10-506,-3-8 0,-3-22 0,0-19 0</inkml:trace>
  <inkml:trace contextRef="#ctx0" brushRef="#br0" timeOffset="99785.7074">21857 15673 8191,'0'-7'0,"4"-1"-84,8-1-127,20 2-407,8-2-837,12 7 0,12-2 0,1-1 0</inkml:trace>
  <inkml:trace contextRef="#ctx0" brushRef="#br0" timeOffset="100610.7546">22563 15388 4838,'0'0'28,"0"-1"92,0 1 44,0 0 14,0-1 58,0-1 48,2 1 10,1 1 10,6-1 18,12 1 32,13-2-48,13 1-93,12-2-44,4-3-50,-1 2-277,-1 0-213,-8-4-305,-11-4-71,-14-5-448,-14-3 0,-21 0 0,-12-3 0</inkml:trace>
  <inkml:trace contextRef="#ctx0" brushRef="#br0" timeOffset="100814.7661">22653 15088 5570,'0'2'-32,"3"5"53,1 5 43,6 9 75,2 12 16,6 11 18,4 7-14,-3 7-150,1 8-218,-1-15-1000,-3 6 0,-6-9 0,0-14 0</inkml:trace>
  <inkml:trace contextRef="#ctx0" brushRef="#br0" timeOffset="101274.7924">23129 15018 8191,'1'-3'0,"1"3"0,1-2 0,1 5 0,6 6 0,2 12 0,2 6 0,7 9 0,2 2 0,-2-1 0,1-5 0,0-4 0,-2-6 0,-3-8 0,2-6 0,-2-2 0,8-9 0,4-9 0,2-8 0,3-5 0,-4-5 0,-1-5 0,-9 2 0,-5 6 0,-6 8 0,-3 7 0,-6 6 0,0 10 0,3 10 0,0 12 0,3 6 0,2 12 0,3 7 0,0 3 0,4 6-282,4 1-412,1-6-749,-5-4 0,-3-7 0</inkml:trace>
  <inkml:trace contextRef="#ctx0" brushRef="#br0" timeOffset="101448.8024">23913 15259 8191,'0'-16'0,"-2"-2"0,2 0-222,2 3-262,10 0-326,-4-5-525,8 16 0,-1-2 0</inkml:trace>
  <inkml:trace contextRef="#ctx0" brushRef="#br0" timeOffset="101864.8263">24151 14775 7878,'4'-11'35,"5"-3"0,10-2-1,8 1 1,11 4 0,7 4-1,2 3 1,-2 2 0,-8 0 0,-12 0-35,-9 2 0,-9-2 0,-4 2 0,-3-2 0,0 2 0,2 0 0,-1 4 0,2 12 0,1 11 0,1 15 0,-1 15 0,2 10 0,1 7 0,1 1 0,0 1 0,-1-2 0,-3-1-164,-2-4-225,2-10-382,-2-11-602,-2-9 0,1-14 0,3-15 0</inkml:trace>
  <inkml:trace contextRef="#ctx0" brushRef="#br0" timeOffset="102045.8367">24261 15265 8191,'0'-10'0,"4"-1"0,14-3 0,9 0 0,12 5-255,23 6-392,5-2-810,-7 2 0,-6-1 0,-15-7 0</inkml:trace>
  <inkml:trace contextRef="#ctx0" brushRef="#br0" timeOffset="102782.8788">25585 14896 8191,'4'-4'0,"2"2"0,5-4 0,7 2 0,11 1 0,7 1 0,7 2 0,4 0-233,9 2-439,-14-7-785,5 5 0,-25-2 0,-9 1 0</inkml:trace>
  <inkml:trace contextRef="#ctx0" brushRef="#br0" timeOffset="102981.8902">25695 15181 5236,'5'3'307,"10"0"-2,12-3 3,19 3-1,12-2-348,14-5-415,-4-8-737,-11-4 0,-17-6 0,-18-11 0</inkml:trace>
  <inkml:trace contextRef="#ctx0" brushRef="#br0" timeOffset="107249.1343">26822 14802 4310,'-5'-15'74,"2"-4"35,1-4 64,-1-6 85,8 6 64,3 1 62,5-2 10,6 2 1,11-2 0,6 3-67,8 0-7,3 5-36,3 2-63,-3 6-85,-6 4-65,-7 3-60,-8 5-12,-9 8 0,-11 9 0,-3 10 0,-9 15 0,-12 10 0,-7 9 0,-5 4 0,-5-2 0,4-2 0,10-12 0,8-9 0,9-11 0,17-10 0,18-7 0,14-8 0,15-5-97,13-6-209,7-8-254,-1-10-232,-10-21-495,-10 5 0,-7-7 0,-11-5 0</inkml:trace>
  <inkml:trace contextRef="#ctx0" brushRef="#br0" timeOffset="107740.1624">27869 14434 5270,'-16'-7'296,"-10"-1"4,-11 1 3,-10 3-1,-3 11 0,1 9 0,-2 7 0,5 7 0,12 8 0,12 3-99,12 1-196,10 0-7,15-2 0,13-2 0,11-5 0,10-7-5,11-6-167,3-9-69,-3-9-44,-7-10-18,-10-7-6,-12-9 3,-12-5 15,-10-8 34,-8-5 86,-4 3 175,-4 0 168,0 2 70,3 10 43,-4 7 18,7 13 6,-1 11-3,5 16-15,5 11-35,2 13-84,1 11-172,2 9 0,0 5 0,-3 2 0,-2-3 0,-2-4-304,-1-6-345,1-16-124,-3-17-520,0-4 0,1-16 0</inkml:trace>
  <inkml:trace contextRef="#ctx0" brushRef="#br0" timeOffset="108198.1886">28291 14731 8191,'0'-4'0,"0"-1"0,0 1 0,0-2 0,3 3 0,4 3 0,6-1-410,7-9-1146,0 5 0,0 1 0,-4-5 0</inkml:trace>
  <inkml:trace contextRef="#ctx0" brushRef="#br0" timeOffset="108678.2159">28709 14366 8191,'0'-2'0,"0"2"0,0 0 0,0 11 0,5 11 0,-2 15 0,2 8 0,1 9 0,3-3 0,1-1 0,0-8 0,7-6 0,6-11 0,8-7 0,6-9 0,7-7 0,5-10 0,0-7 0,-6-8 0,-7-6 0,-8-6 0,-11-1 0,-10 0 0,-4 5 0,-3 4 0,-3 7 0,0 7 0,2 8 0,-4 10 0,0 11 0,0 9 0,4 10 0,0 10 0,3 5 0,4 2-66,9 2-354,10-8-337,7-12-632,6-12 0,1-3 0,1-18 0</inkml:trace>
  <inkml:trace contextRef="#ctx0" brushRef="#br0" timeOffset="109078.2389">29565 14251 8191,'3'-1'0,"0"6"0,0 12 0,3 11 0,4 15 0,2 15 0,3 9 0,7 4 0,6 1 0,2-4 0,3-8 0,-1-8 0,-2-14 0,1-12 0,0-16 0,2-13 0,0-14 0,1-12 0,-4-14 0,-3-8 0,1-13 0,-3-10 0,-1-4 0,-1-1 0,-3 6 0,-7 11 0,-4 17 0,-6 16-170,1 20-338,1 6-994,-10 17 0,-6 5 0,-11 1 0</inkml:trace>
  <inkml:trace contextRef="#ctx0" brushRef="#br0" timeOffset="110380.3134">14453 16186 4772,'-1'-7'100,"-1"-2"63,1-1 58,0 0-43,1 7 16,5 6 83,10 15 71,13 17 1,12 19 0,13 18-69,6 13-31,5 5-63,-4-8-59,-1-14 44,-5-18-16,-1-18-83,-7-19-72,-11-15 0,-10-22 0,-11-14 0,-9-16 0,-13-15 0,-7-11 0,-4-5 0,-10-2 0,-7 0 0,-5 0 0,7 9 0,2 10 0,9 12-113,8 19-268,11 20-177,14 11-250,6 17-458,4 12 0,9 6 0,7 4 0</inkml:trace>
  <inkml:trace contextRef="#ctx0" brushRef="#br0" timeOffset="110620.3271">15347 16392 8171,'3'7'-16,"1"2"16,5 7 0,4 8 0,1 5 0,0 0-48,1 0-160,-2-2-127,0-3-344,-8-11-698,-3-4 0,-6-8 0</inkml:trace>
  <inkml:trace contextRef="#ctx0" brushRef="#br0" timeOffset="110869.3414">15201 16073 6928,'-6'-17'140,"-1"2"-251,4 1-197,22-1-1021,-7 8 0,5 12 0,2 3 0</inkml:trace>
  <inkml:trace contextRef="#ctx0" brushRef="#br0" timeOffset="111197.3601">15529 16257 6421,'7'3'95,"5"6"19,3 3 17,7 7 8,6 10-8,-4 3-5,-2 4-20,-5 0 30,-4-4-9,-7-8-46,-5-5-35,1-7 4,-2-7-5,-3-5-19,-1-7 15,-2-12 13,-1-9 21,1-9-30,2-7 9,2-2 8,4-1-22,5 4-24,4 7-11,11 3 11,11 10-7,6 9-9,2 9 0,0 6 0,-5 10 0,-2 9 0,-7 9-191,-5 7-126,-2 5-172,2-2-282,-8-6-513,-5-1 0,-5-11 0,-3-11 0</inkml:trace>
  <inkml:trace contextRef="#ctx0" brushRef="#br0" timeOffset="111442.3741">16192 16119 7615,'0'-7'64,"0"2"0,0 0 0,-2 0 0,4 12 0,3 8 0,4 10 0,6 12 0,8 10 0,6 9-64,2-1-212,5-4-200,12-8-377,-12-14-566,-7-14 0,1-10 0,-2-17 0</inkml:trace>
  <inkml:trace contextRef="#ctx0" brushRef="#br0" timeOffset="112058.4094">16518 16134 7291,'-3'-14'100,"0"0"0,2-1 0,-1 1 0,5 9 0,6 14 0,10 12 0,4 8 0,1 10 0,2 6-100,-3-3 0,-11-2 0,-4-8 0,-3-7 0,-4-7 0,-1-6 0,0-9-94,2-5-105,1-8 15,3-9 100,-1-8 84,4-7 0,-2-5 0,-3-2 0,1 0 0,1 3 0,1 6 93,0 8 106,2 6-14,3 10-101,0 7-84,5 11 0,5 11 0,3 8 0,2 8 0,0 0 0,-1-1 0,-1-5 0,-6-9 0,0-8 0,-3-9 0,1-6 0,-3-10-31,1-8-24,-4-5 10,-3-8 45,-3-2 0,-2-4 0,-2 2 0,1 2 0,1 4 0,0 6 0,3 6 31,1 5 23,9 10-8,2 6-46,4 6 0,3 7 0,1 9 0,-6 5-225,2 5-342,-1-11-912,-9 0 0,1-6 0,-2-10 0</inkml:trace>
  <inkml:trace contextRef="#ctx0" brushRef="#br0" timeOffset="112681.445">17373 15966 7597,'0'-8'66,"0"2"0,-3-1 0,-2 2 0,0 6 0,-6 8 0,-3 10 0,1 7 0,-1 8 0,6 6-66,4 1 0,3-1-50,2-4-46,5-9-56,0-9 38,3-9 27,9-8 7,2-9 17,5-9 6,-2-5-1,-1-5 25,-9-6 82,-5 1 48,-5-1 54,-3 2-36,-3 8-29,3 2-5,0 8-19,-1 4-5,-1 6 1,2 0-24,2 9-34,2 6 0,6 7 0,6 5 0,2 5 0,5-1 0,1-4 0,-5-3 0,-3-6 0,-3-6-24,-3-4-110,-4-4-79,-2-5-34,-1-6-15,-2-4 0,1-1 22,-1-6 43,2-2 129,3 0 68,1 3 24,6 1 110,9 4 79,10 6 34,5 4 14,11 8 2,2 7-23,4 5-111,-2 7-323,-1 3-370,-4-8-250,-8 0-482,-10-8 0,-11-9 0,-10-12 0</inkml:trace>
  <inkml:trace contextRef="#ctx0" brushRef="#br0" timeOffset="112866.4556">17908 15934 5277,'-6'18'60,"-2"4"58,-1 13 34,2 7 6,4-1-115,2 3-217,1-9-334,4-3-517,-8-5 0,1-11 0,-2-13 0</inkml:trace>
  <inkml:trace contextRef="#ctx0" brushRef="#br0" timeOffset="113114.4698">17764 15745 7702,'0'-24'54,"0"-2"0,3 0 1,10 7-1,9 23 0,12 23 1,9 21-1,11 16 0,2 11 1,-2 11-55,-7 1 0,-12-4-262,-18-1-354,-11-18-846,-38 3 0,-20-9 0,-13-15 0</inkml:trace>
  <inkml:trace contextRef="#ctx0" brushRef="#br0" timeOffset="116848.6834">9263 17490 6301,'1'-14'210,"-1"0"0,2-2 0,-1 3 0,4 7 0,3 9 0,1 9 0,1 12 0,4 8 0,0 14-210,-3 9 0,-2 13 0,-4 2 0,-3 5 0,-2-3 0,-4-6-51,-4-10-203,-3-10-162,4-19-267,-10-23-674,2-14 0,5-17 0,-6-22 0</inkml:trace>
  <inkml:trace contextRef="#ctx0" brushRef="#br0" timeOffset="117207.7039">9224 17616 3697,'3'-57'486,"6"-12"1,9-13-1,7-10 0,6 21 1,11 21-1,9 9 0,-3 14 1,4 12-1,-1 14-369,-4 14-117,-11 15 0,-10 17 0,-13 7 0,-13 10 0,-16 0 0,-13-7 0,-8-7 0,-6-9 0,-5-10 0,4-12 0,7-8 0,13-5 0,6-4 0,8 0 0,7 3 0,4 4 0,5 7 0,9 7 0,8 7 0,7 8 0,6 8 0,2 7 0,0 3 0,2 1-272,2-2-382,6-22-799,-14-3 0,-1-14 0</inkml:trace>
  <inkml:trace contextRef="#ctx0" brushRef="#br0" timeOffset="118111.7556">10162 17572 7179,'-3'-10'96,"-6"-1"13,-6-1 0,-7 0 0,-5 9 1,-6 3-1,-3 5 0,-4 7 0,-1 3 0,2 6-80,1 4-15,6 4-14,8 2 0,8 4 0,10 2 0,6 2 0,8-2 0,9-3 0,3-8 0,7-9 0,6-6 0,2-7 0,0-10 0,-2-6-7,-1-7-9,-5-6-4,-2-3-3,-8 0 23,-2 2 0,-8 3 0,-1 3 0,-3 3 0,-3 6 0,4 5 6,0 2 10,0 13 4,5 9 3,4 9-22,2 8-1,2 8 0,2-3 0,1-2 0,-3-10 0,2-6 0,-2-10 0,-1-6 0,1-9 0,1-8 0,1-8 0,-2-8 0,2-6 0,-1-2 0,-2 2 0,0 1 0,-3 7 0,-4 4 0,-1 4 0,-3 9 0,-1 3 0,2 4 0,4 7 0,2 2 0,2 11 0,2 3 0,0 10 0,1 1 0,3-1 0,-2-3 0,2-3 0,-4-8 0,1-6 0,0-8 0,-2-6-46,2-11-74,2-8-14,1-8 23,2-8 85,-3 0 26,-1 2 0,-4 6 0,-3 7 0,-2 10 0,-2 8 45,3 6 76,4 9 13,4 7-23,2 9-85,7 4-193,5 5-142,8 1-287,8-15-195,1-7-474,6-7 0,-4-10 0,-5-11 0</inkml:trace>
  <inkml:trace contextRef="#ctx0" brushRef="#br0" timeOffset="118962.8043">11443 17647 8191,'-6'-13'0,"-4"1"0,-7 1 0,-8-1 0,-2 11 0,-8 5 0,2 6 0,1 7 0,6 3 0,5 5 0,6-1 0,8 0 0,3-6 0,9-4-34,5-6 26,10-4 8,2-4-19,6 0 3,-1-5 8,1 0 8,-5-2 0,-4 1 0,1 0 0,1 4 33,1 4-24,3 9-9,2 10 19,3 9-3,2 11-8,3 12-8,1 4 0,0 3 0,-3 2 0,-6-2 0,-9-5 0,-8-7 0,-7-9 0,-5-5 0,-12-12 0,-1-12 0,-2-5 0,-3-10 0,-2-8 0,8-10 0,5-8 0,6-11 0,6-4 0,10-2 0,6 2 0,11 4 0,10 3 0,8 8 0,4 5 0,3 4 0,-4-1 0,2 5 0,-5 0 0,-2 0 0,-1 0 0,-5 0 0,-2 2 0,-1 0 0,-3-1 0,-8 2 0,-5 1 0,-4-3 0,-9 0 0,-5-2 0,-2 0 0,-1 0 0,-3 1 0,-4-2 0,-4 2 0,-7 2 0,-7 4 0,-2 5 0,-3 5 0,-2 5 0,5 13 0,2 8 0,6 8 0,8 11 0,6 5 0,11-1 0,17 5 0,18-3 0,22-3-408,31-7-312,20-17-692,0-8 0,5-11 0,9-23 0</inkml:trace>
  <inkml:trace contextRef="#ctx0" brushRef="#br0" timeOffset="119275.8222">13359 17626 8191,'-10'-6'0,"-9"2"0,-5 0 0,-2 3 0,2 6 0,7 10 0,7 3 0,5 6 0,8 6 0,12 1 0,5 1 0,8-3 0,9-3 0,1-8 0,-5-10 0,-3-8 0,-5-10 0,-10-10 0,-6-10 0,-4-8 0,-7-5 0,-8-4 0,-7 0 0,-2 7 0,-4 4 0,1 10-230,13 9-334,7-3-916,15 16 2,17-1-1,15 3 0</inkml:trace>
  <inkml:trace contextRef="#ctx0" brushRef="#br0" timeOffset="119533.8369">13955 17270 6348,'-10'-16'205,"-4"-3"0,-11-1-1,-10 5 1,4 13 0,-4 16-1,3 13 1,6 14 0,12 10 0,10 13-205,2 10 0,8 2 0,4 7 0,0-2-248,6-2-273,-2-11-247,-3-13-562,-4-8 0,-6-19 0,-8-15 0</inkml:trace>
  <inkml:trace contextRef="#ctx0" brushRef="#br0" timeOffset="119672.8449">13737 17865 8191,'4'-11'0,"11"-3"0,8 1-1,26-2-677,-3-2-824,9 10 0,-3-3 0,2-2 0</inkml:trace>
  <inkml:trace contextRef="#ctx0" brushRef="#br0" timeOffset="120158.8727">14660 17443 8191,'0'-6'0,"0"3"0,0-1 0,0 1 0,0 6 0,1 9 0,4 6 0,2 8 0,1 8 0,3 4-208,0 3-269,5-11-1024,-12 6 0,-1-14 0,-4-10 0</inkml:trace>
  <inkml:trace contextRef="#ctx0" brushRef="#br0" timeOffset="120332.8826">14615 17295 8191,'-3'-22'0,"0"-2"0,0 2 0,5-2-332,24 15-484,0 14-592,8 5 0,11 5 0,10 2 0</inkml:trace>
  <inkml:trace contextRef="#ctx0" brushRef="#br0" timeOffset="120563.8959">15138 17365 8191,'0'0'0,"0"0"0,0 6 0,0 9 0,0 11 0,0 16 0,0 16 0,0 10 0,-2 10 0,-3 1 0,2 2 0,1-4-114,-1-7-432,5-16-246,1-13-555,8-22 0,-1-11 0,16-26 0</inkml:trace>
  <inkml:trace contextRef="#ctx0" brushRef="#br0" timeOffset="120790.9088">15575 17650 8191,'0'-5'0,"0"3"0,0 0 0,0 9 0,3 15 0,2 17 0,1 10 0,3 14 0,0 3 0,0 2 0,-2-5 0,-4-8-280,-3-9-305,0-21-208,-3-13-513,3-15 0,-7-14 0,-2-14 0</inkml:trace>
  <inkml:trace contextRef="#ctx0" brushRef="#br0" timeOffset="121013.9216">15542 17558 8191,'6'-25'0,"8"0"0,8 0 0,17 3 0,10 13 0,13 21 0,2 11 0,-7 8 0,-14 7 0,-21 2 0,-18-5 0,-25-4 0,-20-7 0,-11-4 0,-7-4-267,9-5-409,12-7-773,12-1 0,19-6 0,20-3 0</inkml:trace>
  <inkml:trace contextRef="#ctx0" brushRef="#br0" timeOffset="126959.2617">16990 17665 2819,'-3'0'58,"-4"0"62,-6 0 73,-7 0 62,-2-3 38,-8 3 26,-5-3 46,4 2 56,-3 1 42,7 0 10,5-2-26,6 4-54,10-4-57,11 2-52,21 2-39,20-2-26,27 0-45,29 0-58,26 0-40,17-3-22,6-4-21,-1-4-8,-13-4-15,-21-1-10,-28 0 0,-29 3 0,-25 4 0,-22 2 0,-9 4 0,-10 1 0,-6 2-36,0 0-217,-1 2-162,-2 3-129,4-3-262,4 1-421,0-1 0,4-2 0,2-2 0</inkml:trace>
  <inkml:trace contextRef="#ctx0" brushRef="#br0" timeOffset="127460.2903">17726 17258 5865,'-4'-11'247,"0"-1"1,-2-1-1,3 0 1,2 4-1,8 8 1,4 2-1,17 8 1,9 6-1,15 10-148,6 9-99,1 2 0,-4 3 0,-4 0 0,-2-2 0,-12-2 0,-9-6 0,-7-4 0,-12-9 0,-8-7 0,1-1 0,-2-6 0,0-1 0,0 1 0,0-1 0,0-1 0,0 1 0,0-1 0,-3 6 0,-6 5 0,-6 11 0,-7 13 0,-8 14 0,-2 10 0,0 11-284,8 0-379,10-8-785,7-11 0,9-7 0,12-20 0</inkml:trace>
  <inkml:trace contextRef="#ctx0" brushRef="#br0" timeOffset="131483.5203">19852 17125 3531,'-2'-6'254,"-1"-4"153,0-1 74,0-1 1,5 3-1,-2 6 1,0 0-1,3 4 1,3 12-1,4 10-155,3 12-98,3 17-153,-1 12-75,-3 10-188,-2 5-240,2-3-329,-6-8-56,-2-8-388,-1-18 0,-2-17 0</inkml:trace>
  <inkml:trace contextRef="#ctx0" brushRef="#br0" timeOffset="131720.5339">20178 17297 6719,'0'-16'164,"1"0"-1,1-1 1,1 2-1,3 11 1,2 16-1,5 10 1,-1 12-1,1 13-51,-2 10-377,0 11-348,-3-10-159,-2-4-525,1-11 0,-4-5 0,4-17 0</inkml:trace>
  <inkml:trace contextRef="#ctx0" brushRef="#br0" timeOffset="131952.5473">20594 17381 8191,'0'-7'0,"0"-2"0,0 3 0,0-3 0,0 4 0,0 5 0,1-1 0,2 1-246,9 4-491,-8-3-704,0 3 0,-1 1 0,0-3 0</inkml:trace>
  <inkml:trace contextRef="#ctx0" brushRef="#br0" timeOffset="132446.5755">20828 17077 8191,'0'-9'0,"0"0"0,0 2 0,0 3 0,1 12 0,-1 15 0,0 11 0,0 10 0,0 9 0,0-1 0,0-2 0,2-6 0,1-9 0,6-8 0,9-5 0,14-6 0,11-6 0,8-3 0,8-2 0,0-7 0,-3-5 0,-5-5 0,-11-2 0,-11-5 0,-13-4 0,-10-1 0,-5-1 0,-4 2 0,-1 2 0,1 8 0,3 3 0,-3 8 0,3 9 0,0 11 0,0 12 0,2 11 0,2 13-156,4 7-289,14-4-283,10-6-644,3-12 0,9-3 0,1-19 0</inkml:trace>
  <inkml:trace contextRef="#ctx0" brushRef="#br0" timeOffset="132754.5931">21748 17194 8191,'1'-10'0,"4"7"0,1 0 0,5 6 0,4 18 0,4 14 0,7 6 0,2 9 0,-1-1 0,-1-3 0,-2-7 0,-3-6 0,-1-11 0,-2-8 0,0-10 0,2-12 0,-1-10 0,4-10 0,-1-11 0,-1-9 0,-3-6 0,-1 1 0,-7 1 0,-1 8 0,-4 11-319,7 3-498,-10 14-594,5 5 0,6 5 0</inkml:trace>
  <inkml:trace contextRef="#ctx0" brushRef="#br0" timeOffset="133049.61">23141 16831 8107,'3'-1'-84,"1"4"20,-1 7 13,2 16 15,1 17 12,0 20 7,4 14 11,-3 8-172,4 2-305,1-7-181,-3-10-62,0-16-428,-5-8 0,-1-17 0,-4-14 0</inkml:trace>
  <inkml:trace contextRef="#ctx0" brushRef="#br0" timeOffset="133494.6355">23158 17249 8191,'0'-20'0,"4"-3"0,9-2 0,18-4 0,13 10 0,20 10 0,10 4 0,6 4 0,-2-1 0,-10 6 0,-13-1 0,-17 4 0,-14 0 0,-14 8 0,-7 2 0,-3 1 0,-1 7 0,-4 2 0,4 3 0,1 0 0,1 0 0,10-1 0,13-2 0,12-3 0,13-3 0,7-6 0,6-8 0,-1-7 0,-8-6 0,-12-7 0,-12-12 0,-17-9 0,-12-9 0,-11-3 0,-9-3 0,-6 3 0,-5 3 0,-10 12-293,6 4-1286,-1 15 0,-1 12 0,8 10 0</inkml:trace>
  <inkml:trace contextRef="#ctx0" brushRef="#br0" timeOffset="134379.6861">25149 16927 4779,'-1'-12'362,"-1"-5"1,1-3-1,1-4 0,7 0 1,3 3-1,3 3 0,10 1 1,2 5-1,0 6-211,1 3-151,-1 6 0,-5 6 0,-3 8 0,-5 9 0,-6 11 0,-7 9 0,-10 7 0,-6 7 0,-7-2 0,-4-5 0,2-8 0,6-10 0,10-12 0,7-6 0,7-7 0,9-2 0,13-5 0,7-1 0,15-1 0,3-1-201,5 0-249,-1-1-287,-5-8-77,2-3-383,-10-1 0,-1-12 0,-5-5 0</inkml:trace>
  <inkml:trace contextRef="#ctx0" brushRef="#br0" timeOffset="134884.715">25998 16756 5516,'-18'-11'156,"-6"0"52,-8 0 51,-8 4 21,0 10 0,0 7-1,3 8 1,1 6 0,7 9 0,7 6-124,7 4-32,10 6-53,5-1-49,10-3-22,6-8 0,10-7 0,4-10-2,9-13-75,2-9-74,-2-9-29,-2-9-1,-3-10-1,-7-3 24,-4-8 83,-11 1 75,-5 3 0,-6 5 1,-1 5 77,-1 12 72,1 8 31,1 8-1,-1 11 3,0 12-26,0 9-81,0 11-76,1 11 0,2 5 0,2 4 0,2 4-301,7-2-435,-2-14-82,1-8-449,-3-7 0,2-15 0,-1-16 0</inkml:trace>
  <inkml:trace contextRef="#ctx0" brushRef="#br0" timeOffset="135046.7242">26392 16981 8064,'3'-6'-348,"14"1"-1195,-9 1 0,4 0 0,6-2 0</inkml:trace>
  <inkml:trace contextRef="#ctx0" brushRef="#br0" timeOffset="135514.751">26726 16712 8191,'0'-2'0,"0"2"0,0 2 0,4 9 0,-3 10 0,4 14 0,-3 9 0,4 11 0,0-1 0,4 1 0,0-6 0,6-6 0,6-6 0,7-11 0,8-10 0,9-8 0,6-13 0,1-13 0,-2-9 0,-6-8 0,-9-8 0,-17-3 0,-9 2 0,-6 5 0,-11 4 0,-3 10 0,-2 7 0,1 10 0,-3 8 0,-2 12 0,4 11 0,5 12 0,2 7 0,4 13 0,5 7-12,8 1-301,13-4-435,0-6-675,6-10 0,-1-9 0,2-15 0</inkml:trace>
  <inkml:trace contextRef="#ctx0" brushRef="#br0" timeOffset="135906.7734">27644 16736 8191,'4'-8'0,"0"-1"0,1-2 0,4 7 0,0 8 0,5 19 0,0 13 0,2 10 0,1 11 0,1 4 0,0-5 0,7-2 0,2-10 0,5-11 0,8-14 0,9-10 0,2-15 0,3-12 0,-3-13 0,-9-10 0,-8-7 0,-10-5 0,-8-2 0,-7-2 0,-5 5 0,-3 7-83,-1 11-491,0 6-231,-5 16-540,-11 15 0,-8 12 0,-11 13 0</inkml:trace>
  <inkml:trace contextRef="#ctx0" brushRef="#br0" timeOffset="136932.8321">21638 18562 2642,'-34'3'193,"-7"-3"66,-4 0 11,-4 2 0,21-2 6,11 0 0,6 3 1,6-4-12,5 2-15,5 2-122,3-3-57,8 0-54,8 0 12,13 0 19,10-6 7,15 1 16,15-8 37,17-2 43,21-7 55,16 2 10,16-3 0,11 2 12,13 0 10,15-1 12,13 2-14,12 0-16,11 0-37,13-1-31,5 3-41,11-5-14,16 0-10,8-2-22,9 0-35,8-5-30,-8-1 0,-5-1 0,-2-1 0,-17-2 0,-10-2 0,-6 2 0,-18-1 0,-26 1 0,-25 2 0,-36 4 0,-33 5 0,-38 6 0,-29 7 0,-20 4 0,-12 6 0,-9 4-280,9 8-472,-5-6-679,-4 11 0,-2-7 0,3-9 0</inkml:trace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4428F5-7E08-45FD-9731-08A011E5E63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5B21EB-A996-42DA-A28B-A55C3B106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765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B21EB-A996-42DA-A28B-A55C3B106CD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97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043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148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55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771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89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33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95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71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863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46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513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846F4-AC40-4614-97E5-99CB3F2785E2}" type="datetimeFigureOut">
              <a:rPr lang="en-US" smtClean="0"/>
              <a:t>6/4/2021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4EEB8-64F3-48E3-925A-84D5289FD7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339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emf"/><Relationship Id="rId4" Type="http://schemas.openxmlformats.org/officeDocument/2006/relationships/customXml" Target="../ink/ink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5" Type="http://schemas.openxmlformats.org/officeDocument/2006/relationships/customXml" Target="../ink/ink3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90280" y="384840"/>
              <a:ext cx="10774080" cy="5904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3720" y="368640"/>
                <a:ext cx="10806480" cy="593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3056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68740" y="450376"/>
            <a:ext cx="11041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BASIC ELECTRONICS ENGINEERING</a:t>
            </a:r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294640" y="1151640"/>
              <a:ext cx="5577120" cy="36763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78080" y="1135080"/>
                <a:ext cx="5609160" cy="37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2117880" y="4355280"/>
              <a:ext cx="5407920" cy="1379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05280" y="4339080"/>
                <a:ext cx="5437080" cy="141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340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68740" y="450376"/>
            <a:ext cx="11041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BASIC ELECTRONICS ENGINEERING</a:t>
            </a:r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792440" y="1137240"/>
              <a:ext cx="7395840" cy="499608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6240" y="1120680"/>
                <a:ext cx="7427880" cy="502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242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45560" y="327240"/>
              <a:ext cx="10984320" cy="4075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9000" y="313560"/>
                <a:ext cx="11005920" cy="409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024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98800" y="373320"/>
              <a:ext cx="9835920" cy="5738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5840" y="359640"/>
                <a:ext cx="9861120" cy="575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8808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990360" y="542160"/>
              <a:ext cx="10393200" cy="5655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8840" y="525240"/>
                <a:ext cx="10413360" cy="567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514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56120" y="1287000"/>
              <a:ext cx="5445360" cy="2210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39560" y="1276560"/>
                <a:ext cx="5475960" cy="223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576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05120" y="448200"/>
              <a:ext cx="10836360" cy="5883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3600" y="431640"/>
                <a:ext cx="10863720" cy="590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5074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51880" y="462240"/>
              <a:ext cx="9854280" cy="5708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35320" y="448560"/>
                <a:ext cx="9887040" cy="572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474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36400" y="681840"/>
              <a:ext cx="8282520" cy="5169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23800" y="669960"/>
                <a:ext cx="8297640" cy="519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9504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13080" y="1213920"/>
              <a:ext cx="8083080" cy="2298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1920" y="1206000"/>
                <a:ext cx="8110800" cy="232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929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243440" y="447480"/>
              <a:ext cx="1604880" cy="455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30120" y="431640"/>
                <a:ext cx="1634760" cy="48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361440" y="153720"/>
              <a:ext cx="11581200" cy="6141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47040" y="142560"/>
                <a:ext cx="11605680" cy="617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2208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20480" y="518040"/>
              <a:ext cx="10716480" cy="63367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03920" y="501480"/>
                <a:ext cx="10749600" cy="636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41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58360" y="510120"/>
              <a:ext cx="9495000" cy="443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0080" y="494280"/>
                <a:ext cx="9511200" cy="446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240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91720" y="516600"/>
              <a:ext cx="11170440" cy="5446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2720" y="500760"/>
                <a:ext cx="11190600" cy="547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7423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93120" y="213840"/>
              <a:ext cx="11464920" cy="6201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0880" y="211320"/>
                <a:ext cx="11486880" cy="620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371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587240" y="407160"/>
              <a:ext cx="8554680" cy="6032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75360" y="393120"/>
                <a:ext cx="8571600" cy="606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7861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57400" y="397800"/>
              <a:ext cx="9702360" cy="6288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2280" y="381240"/>
                <a:ext cx="9731160" cy="631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224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68740" y="450376"/>
            <a:ext cx="11041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BASIC ELECTRONICS ENGINEERING</a:t>
            </a:r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562320" y="978840"/>
              <a:ext cx="11522160" cy="5096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6480" y="962280"/>
                <a:ext cx="11551680" cy="512928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/>
          <p:cNvSpPr txBox="1"/>
          <p:nvPr/>
        </p:nvSpPr>
        <p:spPr>
          <a:xfrm>
            <a:off x="1746913" y="978840"/>
            <a:ext cx="5036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5">
                    <a:lumMod val="50000"/>
                  </a:schemeClr>
                </a:solidFill>
              </a:rPr>
              <a:t>Half Wave Rectifier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36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F2F52DCEFE4264586CA46606441A8E7" ma:contentTypeVersion="9" ma:contentTypeDescription="Create a new document." ma:contentTypeScope="" ma:versionID="3307cf4d82f44cf578a95488dba21ee7">
  <xsd:schema xmlns:xsd="http://www.w3.org/2001/XMLSchema" xmlns:xs="http://www.w3.org/2001/XMLSchema" xmlns:p="http://schemas.microsoft.com/office/2006/metadata/properties" xmlns:ns2="7c1ea7ea-bf02-4e11-a4f6-8048d38b93da" xmlns:ns3="3baecf5b-9a03-4c8b-ba1c-dc6055d9dd4a" targetNamespace="http://schemas.microsoft.com/office/2006/metadata/properties" ma:root="true" ma:fieldsID="84883f5db85b2ea77a33b73180ec5b6d" ns2:_="" ns3:_="">
    <xsd:import namespace="7c1ea7ea-bf02-4e11-a4f6-8048d38b93da"/>
    <xsd:import namespace="3baecf5b-9a03-4c8b-ba1c-dc6055d9dd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1ea7ea-bf02-4e11-a4f6-8048d38b93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aecf5b-9a03-4c8b-ba1c-dc6055d9dd4a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1E87CA7-D17A-4C5D-8318-121D29D39048}"/>
</file>

<file path=customXml/itemProps2.xml><?xml version="1.0" encoding="utf-8"?>
<ds:datastoreItem xmlns:ds="http://schemas.openxmlformats.org/officeDocument/2006/customXml" ds:itemID="{AD0D7EF6-E8A9-40EE-8BAE-AFDE7AB4D5C1}"/>
</file>

<file path=customXml/itemProps3.xml><?xml version="1.0" encoding="utf-8"?>
<ds:datastoreItem xmlns:ds="http://schemas.openxmlformats.org/officeDocument/2006/customXml" ds:itemID="{74972E60-BF4A-4A62-AE93-6EBD3BD9E624}"/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13</Words>
  <Application>Microsoft Office PowerPoint</Application>
  <PresentationFormat>Widescreen</PresentationFormat>
  <Paragraphs>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DELL PC</cp:lastModifiedBy>
  <cp:revision>7</cp:revision>
  <dcterms:created xsi:type="dcterms:W3CDTF">2021-03-01T08:39:38Z</dcterms:created>
  <dcterms:modified xsi:type="dcterms:W3CDTF">2021-06-04T07:11:11Z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0x010100DF2F52DCEFE4264586CA46606441A8E7</vt:lpwstr>
  </property>
</Properties>
</file>

<file path=docProps/thumbnail.jpeg>
</file>